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E6545-8AAF-4526-A1E5-17FB2DF46F56}" type="datetimeFigureOut">
              <a:rPr lang="en-US" smtClean="0"/>
              <a:t>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B86F1-6FE5-4209-85FA-234CE8EC19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autoweek.com/storyimage/CW/20130513/CARNEWS/130519937/AR/0/2013-Tesla-Model-S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8572500" cy="514350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GB" dirty="0" smtClean="0"/>
              <a:t>Tesla Model 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Starting price 60,000 Euros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74" name="AutoShape 2" descr="data:image/jpeg;base64,/9j/4AAQSkZJRgABAQAAAQABAAD/2wCEAAkGBxIQDxAOERAUFRUPEBAPDw8VFhIUEA8UFRUWFhUUFxUYHCggGBolHBQUITMhJikrLi4uFx8zRDMvNygtLisBCgoKDg0OGhAQGi4kHB0sLCwsLCwsLCwsLCwsLCwsLCwsLCwsLCwsLCwsLCwsLCwsLCwsLCwsLCwsLCwsLCwsNP/AABEIALEBHAMBEQACEQEDEQH/xAAbAAEAAgMBAQAAAAAAAAAAAAACAwQAAQUGB//EAEYQAAEDAgMEBwQGCAUDBQAAAAEAAgMEEQUSIRMxQVEGIjJhcYGRB0Kh0RQVUpKxwSMzU2JygqLwFkOTsvGEwuEXJDRUc//EABoBAQADAQEBAAAAAAAAAAAAAAABAgMEBQb/xAA7EQEAAQMBBQQHBgYBBQAAAAAAAQIDEQQSITFBUQUTkaEUIjJSYYHRQnGxweHwBhUjM0Px0jRTgpKi/9oADAMBAAIRAxEAPwDmhA2oGECCCQIEEEgQMIG1AwgkCCRqBtQSBBI1A2oJQgbUEgQMIGEEjUDCBhAwgYQMIEEDCBBAwgQQIIEEGwgSD4sEDagYQMIGEDCBhAwgbUEgQSBA2oJGoGEEjUEjUEgQSNQMIGEDCCRqBhAwgkCBBAwgYQIIGECCBBAggQQbCBIPiwQNqBhAwgYQMIGEDCBtQSBBIEDagkagYQSBBI1BIEEjUDCBhAwgkCBhA2oJAgYQIIGECCBhAggQQIIEECCDaD4uECagkCBBAwgbUDCCQIG1AwgkCBtQSNQSBBIEDagkCCRqBhBIEDCBhAwgkagYQMIEEDCBBAwgQQIIEECCBBBtB8XCBtQMIEEDCBtQMIJAgbUDCCQIJGoG1BIEEgQSNQSBAwgkCBhAwgkCBhA2oGEDCBhAggYQIIEECCBBAggQQbQfFwgbUDCBBAwgbUEgQMIG1BI1AwgkagkagYQSBBI1BIEEgQMIGEDCCQIGEDagYQMIGECCBhAggQQIIEECCBBBtB8XCBtQMIG1AwgbUDagYQNqCRqBhBI1BI1A2oJAgkagkCCQIGEDCBtQSBAwgbUEgQIIGEDCBBAggQQMIEEGwgQQbQfFwgbUDCBtQMIGEDagYQSNQNqCQIGEEjUEjUDCCVqBtQSBAwgYQSNQMIGEEjUDCBBAwgYQIIEEDCBBAgg2ECCDaD4uEEgQIIG1AwgYQMIJAgbUEjUDCCQIG1AnPDRdxAHMkAJM44rU01VTimM/cpTY9Ts/zATybr8dyzm9bjnDro7O1dXC3V4Y/FTk6YRDsxvPnGPzKp6Ra6to7G1s/wCPzj6oHdNeVMfORvyT0m11TPYuuj/H5x9RPTh3/wBb+u/4BWi/bn7UMquy9ZTxtVeGfwa/x6Rvgt45lpFUTwly12blv26Zj74mPxSx9P2/sx6lSyWouncfGI+Th8kFyHprTne1w9Cg6EHSeld/mW8QfyQdOnxKF/ZlYf5hf4oLrUDCBBAwgQQMIEECCBBAgg2EG0HxcIJAgYQMIGEDAQNqBhA2oJGoG1AnnK3ObBpJAe4hrLjeAT2j+60Od3Ku1n2d7oixs77s7PnPh9cKL63No3aybtI7Qx/6j2ue77sZUbFU+1Pgv39m3/bt5nrVv8oxHjlG2mkNzsKdt/ee11Q8f67nj0AHcndW+mfv3pntHVTGIrxHSnFP4YUqvE6qAuGbK1ugeyKKEO7hkYFeKaeUOaq9cq9qqZ+cquHY7XyP/wDlzWHu53WJO4fifJWxCk1T1d9mJSaRvqrvvYh0LZWg/Zu8EXUTTE8k03blPCqY+aWppyxt5oqSQneHQMjefOEN18/NZzZtz9l1Udo6uj2btXjKqcIp3tBdRPjv70Mrhb+SXOT6hZVaO1PDc77X8Rayn2pir74+mHHmwGklJEdXkcHFuSqiLNxt+tjzj1t5Kk6a5T7FbrjtjSXv+psR98Y/SfNRrehdRG0yCIvj/bQObPH43aTbzsq95fo9qM/v4LxouytV/ZubM9Jn/l+UuE6jf7rr24bj8uHNXp1dE8dzkv8AYGotzOxMVeU/TzVX1JjNpM7PEGx8xp8V0U1U1cJeRdsXbM4uUzCzS4kD2HXP8Vj6KzJ3aPFamPVokHhnRGXfpemNTHbaXsdwe0i/mdVCcvQ4f01ifYSNt3tNx6H5qR6KjxOGW2SRpJ906O9DvQwvBEEECCBBAggQQbCBBB8VBROEjSgkCBhDCRqGEgRBgIEEDCBRuBzWI6gzPN2gMHNxJs0d5VZq5RvlvRYmY2q52afj+Uc2o6kv0hbe4/Wub1bEb2xuGvi8fyDemzn2v0TN+KN1qMfHn+ny8SNA3MZJn5nEAFz3X0G4XPAcBuCvlzcViN8ejWub3AEaqBNlCgeN6R121lLAepFcDkXe878vVWhLrdGaEANJsNcxJ3AmxNx3DKPVTKvFVdFck8zc+akdujkBs62Z9tSTu8NFCJdBjrkAi1wSOINrX/EIhzcMiaJ6qBwBGZsoBAIs4a7/ACRM8FSZhimfJTudE5pIBYS3dw04ablKYl2ej5ZicogrIGSOcx5bVMaGTstr13M0I0tqN9t6xuWaKuMO7T6/UWPYqnHTjHg850w6PQ0kmzinEzTfMy13RdziOqfLXuXBctRRPqy+p0etr1NH9a3iOvKflO/8Xj3YQzNtInGJ43PYdPAhWp1FdO6d7K/2Rpr0bVG77vp/pP8AW1TC0tnYJoyMrnt0cR3tOh8rLqo1FFXweDqOyL9rfT60fD6f7Q9H8ca8y0kruprsX9h4HEa7jxt4rZ5kxMEWtEhZHM11uIIv5i+hRMOlTmZurTm7r6qB3ML6YTQkNc46e48Ej5jyIRbPV7LC+l8Mtg/qHn2meo1HpbvTJs54PRQyNc0Oa4OadQ4EFp8CFKvBIECCBBBsIEg+Igoska5EJWlBK0oJQUTG/gLKlpcGC5JNrhpLR3k7gFnN2mHXRob1UZxiPis1BEe838ASqzeiG1HZdyr7UKDsXYDax89AqekR0dEdi1c6/L9VqCtZIHN20UfVPWe4hoJB3uDTbcfhzTvJr54WjRUaeYnZmrHw/J5zDS6pqZCHMd+iyvzSwx7RoeCAx0jmtcdXDfueuiJiI4vJqouV1TOzO+ejrsfXveWNbSxN9wGppZC88bls2mg+KnajqrNi77s+Er9NhU8gvK2JjgbEfSqRzXd7SJL28QCm1HVHc3PdnwlK3An3LnGA6GwNRTWuRYH9Zw3+SbUdTuLvuz4SqVeCTta4tMJt2f8A3NLp6ya2Tajqdxd92fCXNZ0YnBGYwAXGa9VR7uP+bx3eabdPVf0e9yonwl230bwxjRPTNtcvP0qlFyfCTxUd5R1gjR6ieFurwlEyhtvq6Mf9TCfwJUd9b96PFb+X6r/tVf8ArKaMxx3Jr6Uc7Pkef6Yyom/b95pT2VrKv8ckzGaZupxBhtfsQTu37+2xo4KnpVrq3jsPWz9jzj6qcvSCjbKZhLUvcWBhyxQxtcL3957v9qrOso5RLoo/h7UT7VVMfOZ/JTHSyH3aLM436007i0niS2NrBv4XWc6yeUOq3/D1GM13PCP3+AT9Maks2TWxxsO+KDKxjvHLq7+YlY1ai5U9Gz2VpbW+IzPWf3jyc1+Lv4x29R+Sx2pdsWqeUoH1gcb5CDzaRfz5+amKkTajOYnEtCsA3gjvtp6f8oZmN07/ALvp/tVq6OnmGuUHnu/4WlFyqjg5b+jsX/apzPXm4NTgoBOV+7gbEeTguinU9YeNe7Exvoq3fEqJkrDbO0jk6+ngeC09Ip6OSeybsfajzdYB37vxKnv46K/yy5zmFqkc9p0k9G/+VPeons+Y4y9Hg+LzQuzMe8X1dawa7+IWsfNNpSrTYjGXtMN6bRmwmAB+00j4turxVDnqsVRwelosRim/VvBuL2sQfiFOWU0zHFcClUgg2g+HNRZI1BK0ohDNK50jYY3a3BlcBcxR+84nc3zWVyuY3Q9DRaemrNdyPV5fGWYtijNY4aiAEaEbRubz71z1xXL1tNd09E43Z6Rhw4Wvkdd782vB2Zp8xosYonm9Ob9MR6rpR0jQL7rWv3X3LSLczwhyXNbTTPrTht0Dd1tToNDbv13c1GwmNTMxmJP6C0cAmzCZvTMYU5sFicbjqnm3T4KzCJmJzA/VwaLF7CODuw4eeuqpNMOmm7UvUETTlD5GC5sZLEtA5nKCT5BIphNV2uIzETPwdabDqINJGIBxAJDG0013HldxAHmrzbo97yY06rUzP9r/AOocUtaTbTTU+PBZbMOzvam8jeQUbMLxdqbEbOQUbMJ76pvYMPuqNmFu/rTUmGwveGvcI2nfIWvcB5MBJKmm3TM71Lmru005pjM9N35us/BcPa0kVmcgXDBSy3ceWZ7gAte6txz8nHGt1lU4m3j/AMo/KHKdCwaCNtzu0Hr4LPZh1Ter6m2mYB2R6BMIi7Mbsm2mYfcb5tCjZhbvqupChiO+JvoE2YR39XUX4NCfct4Fw/NNmD0iVaXAIzxcPP5psrRf+CpN0ebvEhHiAfkoxK3eUzxhRmwR7QXB1wBcuyvLQOZIBstIt1zyc1ersUfbjxy5bGhzsuYH94BxHwCt3VfRl6bYn7UeJPa5mjXXHcD+YTZmOSs6i3V7NUeMCyd3En1VoljVvTR9bff4q8SwqpdvBWNZI15ANr6EAi5BANjyJB8lpTLku05h9EwJhDI3R3ux4OgJuNxBtwIWkOG7MZe0a5XcxgoEg+HNCLJGhBHXVGyjdJa9tAO86BVqnEZaWbfeVxS8JWVcsj3RRveNpZsmXNeQuOjMo7RJO7vWdun7UuzWX8f0qN0R+8O1H7OanZl8mxhytzObNNlkY3m5rGuybuJWzzVAwVFGQSQWSXEU7HNlgltwbI3QuG+xsRyWF23zh62i1czPd1/L6IW1Txms89bVx4nzWETMPSqppqmJmODPpT/2jvvO+aJYah/23feKhcdoeZ9Sg3nPMqFoll0wtEt3ULZYChE721C2W7onJAqFoqNsh5n1ULxLq4PXEPyOJIdu3kg8LeKRxTXEYy7RnazV72tJ4EjQcgrSyiOZMxGI6CRnqFCdleapUlzcTxlsXVaMz+XBvj8lEytRbmrfPByf8Qz/AGm+GUKMy07qgJuk8zeDDfiWkD4FWpjLG9VTb3Rxnw/fwS0nT+Snyu+i073X1fJtDwOoGazd3ALstRTyh872hcuTMbVeYnlwgekHtLqaylfT7KOEOc3M+IvDnNGpbqdAdL+i0qq5OO1Rmmauh0VTRiGMAEuaxr3uLX3LxqWjXcdR5q25X1uLpzT0TiQ2J4sB1w113k7yLv6gG7UG/co3LbNxlGyiF9rSySklrY2tkMeYm4sSHi5vblvVKopnfLezVep9WmcZX3Y1SQ9nCIbNNnOllJLADqSDG7dqd/BRE0dF66L+Jma5e3pqoxAgU0EZsLNYAwN+0L8fIDzWuHDVmYzlwsU6SVe7a5QHxEtaG9kubdua1zobKkzLpt2qZjL2tBU5mNJ32sfEaFXcs8V5r0QYcg+YMwU8kSlbgp5IOX0twkso5H27JYfiB+apc9l06Sf6sOL0CENFSzY3Uxl+WbY0zRbM0m20kFzv6waOVnc1eIxDnrq2qpq6unsWyVdVLSybanximljY4XJgqGsLmxuB1brcWP2wiqhBFL9FoMKhptoZGCasYbdXOcw6x/VkAl4fwIaNdxJiZicw8vieFvp6h9O7exxaDwcBuPmLHzXHVGJw+jtXO8oirqsxYQSB3/JRhfaN2DFRhaKkLsKcmFtqA+rXqMJzDPq56YWzDf1c9RhOYA0TgTomExMZE0zuShbcz6O7kidwOaRvUJYCoXiUravZAvBsQLZuIvy71ammZnEKXb1FFO1XO6HIlxN73HI3fxPWce9dNOniOLwr3a1yqf6cYjxltk1RxaD3Wb/22V5sUdGFPaeoieOfviPydLC8dfGcoJaf2btWO8ORWFdmad8PT03aVF2dm5GJ8jfJmJcd5JJ8SufD15qauhEtgotxYB3BTFVUcJUqs26uNMT8oRzMB91v3W/JXi5V1c1zS2fcjwai00Cnbq6svRrPuR4JY3kaXOmm8+X5KZqnqpFqjGNmN3wWI2k6gE6ixFzrw18VO+SYpp6Q9BM4TdYjWRpErLah+59x37/NXy59nEY5PV0OP0zoIdtUfpdkxssbGOLw9oDXG+7Wzj6c10xcjDyKtNXtTiNyGqyVLxsQ8NLRd0oAcSHE7h3W9FSZzLWiJopxL1+EuzNNiOq4tPcd9virw4643usxSqkBQbGFjkiSbho5ION0zo2CilaR2xlbu3gFw/2qtXBtYn14eHwCvmpsFgFNSCpJnmjfCQTcOleb6cN2/Syswb6PwBtQWT0UNG6obaSmic9+1jJyNL2NuxlnO0cLEXI4lBaxPDaiZ0jaCqp4ZJM7nmQOZUysBIAYS09QEO1A80HkMUwyWHZsqXtfPCAJpQ4vDg4uynMQCTlDRryXPdje9js+rNuaeknBXQ2HXboRxHgs8u2aZWH1kP22+oTJFMq76+D7bfUKMr7MoXYlD9oKMp2ZRnFIftfAplbZkTisPP4FRlbYkfrOG515cD3pkimctHEof7BUZW2ZD6wi/sFMp2ZbLIpRYOF/inEzMOfU4e9hAtfN2SowttxO6HAxJ5dJs76MJB5X94+W5ddmjFOecvnu0dR3l3ZjhTu+fN9Q6F+zmIRxy1x68zNpBQ5iwloF80xFnEka5Ra3HkNnnJujv0GtqKykkwqmibSNN3NBEps6184II0F96keNr8LgqYpp6HaFtOM1TSSgulgZc/pY5B249Nx6w36hQOPRy72k3IF2u+035jRct63j1oe/2bq5rju6p3xw+5aBXM9eJIFF4mWXUJzIyFTCleUYOqsw3rMT3scJGEgjcQbEd4PNXiWNdGfjnkkNfKd7nnxebfipzPVnsRHCn8GMqHch43J/JNyJ2ukfv5LlPUPv2gPAa+pJ/BWiWNVMzzepwaZgsZZCe4usPNrbA+YWtMuO7Q9tgNSx73CPsBg0AsNDpYcOK0hw3Iw7zXKzI8yDu5UGWQVMVw+OphfBKLteLHmDwI7wg+f4Nhr8Nlkwr6RYVMZfQ1RaLCQNylha4kZgGsPfqeNkHFpKI4dJSQTSbarxSq2tXMSS7ZwgvsD3HJbz4aAI8Rgjr4qyhfJs5sPqZZ6SovYwRyEvaHEG+QXI7rA8rh4luN3qJQXmQOZE1r5CczxE0MDiebtXeZVK6Np06fUTZziM5W24m06GBjhcagtPHkW6qndfF0/zDrT5/o6IfQO7WybfnFK34iO3xVe5lrHaNHPJfVlE/smA/wAM7Afu57/BVm1PRtT2hb97yP8AwtE4XbHJbm3OW+tiFWbc9G9Oton7UKj+jEQNs7weRLfkqTQ3p1ETwwxvRpg438b/AJFRstO++DQ6PMudBobb3DgD3802SL0dBd0fb9gfed8lGyvF6lG/AwPcPk75piVou0KdTg5aC5oeLa65T8QVGJJroXcNZLkftmHqgFrza9hfq/3zV46OerETmHG9meEisxKHaC7GvdPKDxEYz28C8sHgV3xD5SqZmczzfROnWFTTTx4rh9RnlpXEGDMCLjtAciRcFp4KUKFHCZpZsQiGzdV0k0VRSktzMmBa0nmQeB7+aBfWn1TQFsTM1RMBI8OAJYHXbGXt48NO889Q+d49G2Kds0bLRytbUxR8GB92yw35Ne2RngAqzGYwvbuTbriqOMLNTT5Q1zTdrgLHncXB8wV58xjc+uouRXTFUc0TWHkqtYMQu5FFm/o7uSInCN8BHBTClTbbq0MqpbLVbDKaiDVMQyqqSsJV4hhVUv0ZN1eHPVL6N0LkAa+x3ZQbcFrTDz71UTO56ds6sxSCdB6lBooIpWE8UHlulHRZ9WzLn1aczDuLXDcQeBRLzDosZhyskoIqvZX2NQdkJm8O0HX3H7N+8oh5PpLT4vUZ2jDHxNkttBFGAZbAAbR9y59rDTdu0QePk6F4jqXUUw8WoKsvRusj7VPK3yKCsWzx7zI3xzfmgYr5eJDv4mgoJI8RLTfZNvzaSw+oQdGLpPKLDbVLbcGzPLfQlBci6WyXvtW35vp4HH7+S/xUTESvFyunhM+K5F0rcT2aZ3O5nY4+TZAPgo2KejWNVejhVK63pMDvpif/AM52Aejo3H4qs2qWtOvvRzifksN6QwHeyoZz/RslHrnZ+Cr3EdWkdo186YCqxeElmTM8alwLchBHZ0JIPE7+AUdz8WkdoxPGnzJ+JxuYRlcLgjUDiLcComzU1jX2p45hS9i8YNU9rtM8NTFfvOxNvRrl0vFdXHeh9HRzuqJMVfG97s4jaWCR+os0Mb1nDdwQehwktdGRK67nNeIto0NqHstclw0u6zSb/wDJDmVeLwYe8VU9BLJtQwtqHlrmjK2wFzo12gG/VB5L2jY+zEm0lZHG5gLaiAh2W52ZiIOhOn6Qj1UCngUgkpGg6mIlnp1h8HAeS5L0es+h7OubVnHTcuMaAssO/JEhRhOUUhTCcqsjkJVnyAK9NMzwc127TRGapwiNUFrFqXBXrKOX78W21F/73rSLTlr1s8o8yE4V4tw5qtTclcoM8rskbXOOlwLnKOZtuHeVOGU1TPGX1XAqNlNCIxYuPWkePed8huClDpiZAhMiHuboMQYg2g1ZBmRATEOSCN9Ix29oPkEFKo6P07+1Cw+QQcet9nlDLvgaO8CykcGt9kFI6+Qub5lQOBW+xg/5c3kQEHArfZNWsvlyu9Qg4VZ0Ero99O4+GqDkT4PPGetFI3+VyCIPlb77h4k/mglZiEw438QgtRY24dpgPgSEF3oXigpq4TAHLtBMG8bWLZW95yPdb+EIPqWL9DsPZPLjUpDohG2cR2BiLrX2n75PVs3meNwpHJ6N4ltYfp8wZEKistHmsMsTSWBuY+8bPHfog7FbicWGzPgncHU9U9piicM+jxaTqm/VDtSOAcDxQfOvaY2njqfo1LGI44GnqNuQJZTnktfh2NBoLW4KB5nBqlzM7A6wdZ24a8DvHgqzRTVxb2tTctRMUTxTur3/ALT4N+SjuqOjX0/Ue95R9A+nv4PJ9E7qjoj07Ue95R9BdUyncT5kBO7o6I9Nv+/+CJ7X73yEDxOvgp7unopOqvTxrnxEyi1r6DmVaMQxmqapzM5eij6JTbCOpfPSxsljbLG18w2z2uGYZYwCSbcNPJSg6XAYbdeoe48o2tY0eDn5ifuhQOvS4TSM1EIcecjnP/pvk/pQdqCoDWhjQGtG5jQGtHg0aIlchqDzRK3HMeaITCUoPpIKIIFBu6DaBBBtBtBgQbsg3ZBmVBrKgzIgDoAd4CCtNhcT+1G0+QUjl1fQ6kk7UDfQIOFW+y2hkvZmXw0QefrvY3Gb7OVw7jr+KDztX7J6uIh8UjTlNxvB+CgdjCsVNHGcPxOn2tM/cLZnQE78oOrmbzbeOF9wkWsdwygrcNZRUmIU8LYnxuaXyDOxrc2jmuIdfXigo9J+k9IyKJrTHV1EGV0cwF6eKQNsZb7na6hovuFyEHyauqTI8ucS4lxcXHe9xNy4+JKgQtYPPmgTY0DBcOP4IC4k7yghMA4AIJYou5Bep2FEunThyDr0kbzuQdukon8UHVpqMoZX4qUohMKZB74FAwUCBQIFBu6BAqRsIEEG0GKBtBiDEG0GIMQasgyyDRapFHEcGp6huWaFjx+8NR4HeFA8piPsroJb5TNFfiyQOt/qtcpHnqz2JRO7NfOOQcyJ34AIKsPsQY3U1bn+LAPzUC6PZHEBbNfv1CCtN7J28HFBzqj2VPHZcgoyey+ccUEX/prOEEsXs6lG9B0qboCRvCkdWm6GNbwQdODo41u5qC4zCQOCCZuHgIH9E7kGvoqDvtcoDDkDBQIFAgUCug2CpGwUCug3dBsFBtQMQYg2gxBiDFI0oGIMQaUjSDVkGi1AS1ATGEAMIUAGAclIJgCAmAICYUBMKAGJATEgGyQWAoDagbUDagSBBAgg2g0gYUjAgQQbUDYQYgxBiDEGIMQaQYpGININFBpBooNFQCUBKkEqBoqQCgBQEqASp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xIQDxAOERAUFRUPEBAPDw8VFhIUEA8UFRUWFhUUFxUYHCggGBolHBQUITMhJikrLi4uFx8zRDMvNygtLisBCgoKDg0OGhAQGi4kHB0sLCwsLCwsLCwsLCwsLCwsLCwsLCwsLCwsLCwsLCwsLCwsLCwsLCwsLCwsLCwsLCwsNP/AABEIALEBHAMBEQACEQEDEQH/xAAbAAEAAgMBAQAAAAAAAAAAAAACAwQAAQUGB//EAEYQAAEDAgMEBwQGCAUDBQAAAAEAAgMEEQUSIRMxQVEGIjJhcYGRB0Kh0RQVUpKxwSMzU2JygqLwFkOTsvGEwuEXJDRUc//EABoBAQADAQEBAAAAAAAAAAAAAAABAgMEBQb/xAA7EQEAAQMBBQQHBgYBBQAAAAAAAQIDEQQSITFBUQUTkaEUIjJSYYHRQnGxweHwBhUjM0Px0jRTgpKi/9oADAMBAAIRAxEAPwDmhA2oGECCCQIEEEgQMIG1AwgkCCRqBtQSBBI1A2oJQgbUEgQMIGEEjUDCBhAwgYQMIEEDCBBAwgQQIIEEGwgSD4sEDagYQMIGEDCBhAwgbUEgQSBA2oJGoGEEjUEjUEgQSNQMIGEDCCRqBhAwgkCBBAwgYQIIGECCBBAggQQbCBIPiwQNqBhAwgYQMIGEDCBtQSBBIEDagkagYQSBBI1BIEEjUDCBhAwgkCBhA2oJAgYQIIGECCBhAggQQIIEECCDaD4uECagkCBBAwgbUDCCQIG1AwgkCBtQSNQSBBIEDagkCCRqBhBIEDCBhAwgkagYQMIEEDCBBAwgQQIIEECCBBBtB8XCBtQMIEEDCBtQMIJAgbUDCCQIJGoG1BIEEgQSNQSBAwgkCBhAwgkCBhA2oGEDCBhAggYQIIEECCBBAggQQbQfFwgbUDCBBAwgbUEgQMIG1BI1AwgkagkagYQSBBI1BIEEgQMIGEDCCQIGEDagYQMIGECCBhAggQQIIEECCBBBtB8XCBtQMIG1AwgbUDagYQNqCRqBhBI1BI1A2oJAgkagkCCQIGEDCBtQSBAwgbUEgQIIGEDCBBAggQQMIEEGwgQQbQfFwgbUDCBtQMIGEDagYQSNQNqCQIGEEjUEjUDCCVqBtQSBAwgYQSNQMIGEEjUDCBBAwgYQIIEEDCBBAgg2ECCDaD4uEEgQIIG1AwgYQMIJAgbUEjUDCCQIG1AnPDRdxAHMkAJM44rU01VTimM/cpTY9Ts/zATybr8dyzm9bjnDro7O1dXC3V4Y/FTk6YRDsxvPnGPzKp6Ra6to7G1s/wCPzj6oHdNeVMfORvyT0m11TPYuuj/H5x9RPTh3/wBb+u/4BWi/bn7UMquy9ZTxtVeGfwa/x6Rvgt45lpFUTwly12blv26Zj74mPxSx9P2/sx6lSyWouncfGI+Th8kFyHprTne1w9Cg6EHSeld/mW8QfyQdOnxKF/ZlYf5hf4oLrUDCBBAwgQQMIEECCBBAgg2EG0HxcIJAgYQMIGEDAQNqBhA2oJGoG1AnnK3ObBpJAe4hrLjeAT2j+60Od3Ku1n2d7oixs77s7PnPh9cKL63No3aybtI7Qx/6j2ue77sZUbFU+1Pgv39m3/bt5nrVv8oxHjlG2mkNzsKdt/ee11Q8f67nj0AHcndW+mfv3pntHVTGIrxHSnFP4YUqvE6qAuGbK1ugeyKKEO7hkYFeKaeUOaq9cq9qqZ+cquHY7XyP/wDlzWHu53WJO4fifJWxCk1T1d9mJSaRvqrvvYh0LZWg/Zu8EXUTTE8k03blPCqY+aWppyxt5oqSQneHQMjefOEN18/NZzZtz9l1Udo6uj2btXjKqcIp3tBdRPjv70Mrhb+SXOT6hZVaO1PDc77X8Rayn2pir74+mHHmwGklJEdXkcHFuSqiLNxt+tjzj1t5Kk6a5T7FbrjtjSXv+psR98Y/SfNRrehdRG0yCIvj/bQObPH43aTbzsq95fo9qM/v4LxouytV/ZubM9Jn/l+UuE6jf7rr24bj8uHNXp1dE8dzkv8AYGotzOxMVeU/TzVX1JjNpM7PEGx8xp8V0U1U1cJeRdsXbM4uUzCzS4kD2HXP8Vj6KzJ3aPFamPVokHhnRGXfpemNTHbaXsdwe0i/mdVCcvQ4f01ifYSNt3tNx6H5qR6KjxOGW2SRpJ906O9DvQwvBEEECCBBAggQQbCBBB8VBROEjSgkCBhDCRqGEgRBgIEEDCBRuBzWI6gzPN2gMHNxJs0d5VZq5RvlvRYmY2q52afj+Uc2o6kv0hbe4/Wub1bEb2xuGvi8fyDemzn2v0TN+KN1qMfHn+ny8SNA3MZJn5nEAFz3X0G4XPAcBuCvlzcViN8ejWub3AEaqBNlCgeN6R121lLAepFcDkXe878vVWhLrdGaEANJsNcxJ3AmxNx3DKPVTKvFVdFck8zc+akdujkBs62Z9tSTu8NFCJdBjrkAi1wSOINrX/EIhzcMiaJ6qBwBGZsoBAIs4a7/ACRM8FSZhimfJTudE5pIBYS3dw04ablKYl2ej5ZicogrIGSOcx5bVMaGTstr13M0I0tqN9t6xuWaKuMO7T6/UWPYqnHTjHg850w6PQ0kmzinEzTfMy13RdziOqfLXuXBctRRPqy+p0etr1NH9a3iOvKflO/8Xj3YQzNtInGJ43PYdPAhWp1FdO6d7K/2Rpr0bVG77vp/pP8AW1TC0tnYJoyMrnt0cR3tOh8rLqo1FFXweDqOyL9rfT60fD6f7Q9H8ca8y0kruprsX9h4HEa7jxt4rZ5kxMEWtEhZHM11uIIv5i+hRMOlTmZurTm7r6qB3ML6YTQkNc46e48Ej5jyIRbPV7LC+l8Mtg/qHn2meo1HpbvTJs54PRQyNc0Oa4OadQ4EFp8CFKvBIECCBBBsIEg+Igoska5EJWlBK0oJQUTG/gLKlpcGC5JNrhpLR3k7gFnN2mHXRob1UZxiPis1BEe838ASqzeiG1HZdyr7UKDsXYDax89AqekR0dEdi1c6/L9VqCtZIHN20UfVPWe4hoJB3uDTbcfhzTvJr54WjRUaeYnZmrHw/J5zDS6pqZCHMd+iyvzSwx7RoeCAx0jmtcdXDfueuiJiI4vJqouV1TOzO+ejrsfXveWNbSxN9wGppZC88bls2mg+KnajqrNi77s+Er9NhU8gvK2JjgbEfSqRzXd7SJL28QCm1HVHc3PdnwlK3An3LnGA6GwNRTWuRYH9Zw3+SbUdTuLvuz4SqVeCTta4tMJt2f8A3NLp6ya2Tajqdxd92fCXNZ0YnBGYwAXGa9VR7uP+bx3eabdPVf0e9yonwl230bwxjRPTNtcvP0qlFyfCTxUd5R1gjR6ieFurwlEyhtvq6Mf9TCfwJUd9b96PFb+X6r/tVf8ArKaMxx3Jr6Uc7Pkef6Yyom/b95pT2VrKv8ckzGaZupxBhtfsQTu37+2xo4KnpVrq3jsPWz9jzj6qcvSCjbKZhLUvcWBhyxQxtcL3957v9qrOso5RLoo/h7UT7VVMfOZ/JTHSyH3aLM436007i0niS2NrBv4XWc6yeUOq3/D1GM13PCP3+AT9Maks2TWxxsO+KDKxjvHLq7+YlY1ai5U9Gz2VpbW+IzPWf3jyc1+Lv4x29R+Sx2pdsWqeUoH1gcb5CDzaRfz5+amKkTajOYnEtCsA3gjvtp6f8oZmN07/ALvp/tVq6OnmGuUHnu/4WlFyqjg5b+jsX/apzPXm4NTgoBOV+7gbEeTguinU9YeNe7Exvoq3fEqJkrDbO0jk6+ngeC09Ip6OSeybsfajzdYB37vxKnv46K/yy5zmFqkc9p0k9G/+VPeons+Y4y9Hg+LzQuzMe8X1dawa7+IWsfNNpSrTYjGXtMN6bRmwmAB+00j4turxVDnqsVRwelosRim/VvBuL2sQfiFOWU0zHFcClUgg2g+HNRZI1BK0ohDNK50jYY3a3BlcBcxR+84nc3zWVyuY3Q9DRaemrNdyPV5fGWYtijNY4aiAEaEbRubz71z1xXL1tNd09E43Z6Rhw4Wvkdd782vB2Zp8xosYonm9Ob9MR6rpR0jQL7rWv3X3LSLczwhyXNbTTPrTht0Dd1tToNDbv13c1GwmNTMxmJP6C0cAmzCZvTMYU5sFicbjqnm3T4KzCJmJzA/VwaLF7CODuw4eeuqpNMOmm7UvUETTlD5GC5sZLEtA5nKCT5BIphNV2uIzETPwdabDqINJGIBxAJDG0013HldxAHmrzbo97yY06rUzP9r/AOocUtaTbTTU+PBZbMOzvam8jeQUbMLxdqbEbOQUbMJ76pvYMPuqNmFu/rTUmGwveGvcI2nfIWvcB5MBJKmm3TM71Lmru005pjM9N35us/BcPa0kVmcgXDBSy3ceWZ7gAte6txz8nHGt1lU4m3j/AMo/KHKdCwaCNtzu0Hr4LPZh1Ter6m2mYB2R6BMIi7Mbsm2mYfcb5tCjZhbvqupChiO+JvoE2YR39XUX4NCfct4Fw/NNmD0iVaXAIzxcPP5psrRf+CpN0ebvEhHiAfkoxK3eUzxhRmwR7QXB1wBcuyvLQOZIBstIt1zyc1ersUfbjxy5bGhzsuYH94BxHwCt3VfRl6bYn7UeJPa5mjXXHcD+YTZmOSs6i3V7NUeMCyd3En1VoljVvTR9bff4q8SwqpdvBWNZI15ANr6EAi5BANjyJB8lpTLku05h9EwJhDI3R3ux4OgJuNxBtwIWkOG7MZe0a5XcxgoEg+HNCLJGhBHXVGyjdJa9tAO86BVqnEZaWbfeVxS8JWVcsj3RRveNpZsmXNeQuOjMo7RJO7vWdun7UuzWX8f0qN0R+8O1H7OanZl8mxhytzObNNlkY3m5rGuybuJWzzVAwVFGQSQWSXEU7HNlgltwbI3QuG+xsRyWF23zh62i1czPd1/L6IW1Txms89bVx4nzWETMPSqppqmJmODPpT/2jvvO+aJYah/23feKhcdoeZ9Sg3nPMqFoll0wtEt3ULZYChE721C2W7onJAqFoqNsh5n1ULxLq4PXEPyOJIdu3kg8LeKRxTXEYy7RnazV72tJ4EjQcgrSyiOZMxGI6CRnqFCdleapUlzcTxlsXVaMz+XBvj8lEytRbmrfPByf8Qz/AGm+GUKMy07qgJuk8zeDDfiWkD4FWpjLG9VTb3Rxnw/fwS0nT+Snyu+i073X1fJtDwOoGazd3ALstRTyh872hcuTMbVeYnlwgekHtLqaylfT7KOEOc3M+IvDnNGpbqdAdL+i0qq5OO1Rmmauh0VTRiGMAEuaxr3uLX3LxqWjXcdR5q25X1uLpzT0TiQ2J4sB1w113k7yLv6gG7UG/co3LbNxlGyiF9rSySklrY2tkMeYm4sSHi5vblvVKopnfLezVep9WmcZX3Y1SQ9nCIbNNnOllJLADqSDG7dqd/BRE0dF66L+Jma5e3pqoxAgU0EZsLNYAwN+0L8fIDzWuHDVmYzlwsU6SVe7a5QHxEtaG9kubdua1zobKkzLpt2qZjL2tBU5mNJ32sfEaFXcs8V5r0QYcg+YMwU8kSlbgp5IOX0twkso5H27JYfiB+apc9l06Sf6sOL0CENFSzY3Uxl+WbY0zRbM0m20kFzv6waOVnc1eIxDnrq2qpq6unsWyVdVLSybanximljY4XJgqGsLmxuB1brcWP2wiqhBFL9FoMKhptoZGCasYbdXOcw6x/VkAl4fwIaNdxJiZicw8vieFvp6h9O7exxaDwcBuPmLHzXHVGJw+jtXO8oirqsxYQSB3/JRhfaN2DFRhaKkLsKcmFtqA+rXqMJzDPq56YWzDf1c9RhOYA0TgTomExMZE0zuShbcz6O7kidwOaRvUJYCoXiUravZAvBsQLZuIvy71ammZnEKXb1FFO1XO6HIlxN73HI3fxPWce9dNOniOLwr3a1yqf6cYjxltk1RxaD3Wb/22V5sUdGFPaeoieOfviPydLC8dfGcoJaf2btWO8ORWFdmad8PT03aVF2dm5GJ8jfJmJcd5JJ8SufD15qauhEtgotxYB3BTFVUcJUqs26uNMT8oRzMB91v3W/JXi5V1c1zS2fcjwai00Cnbq6svRrPuR4JY3kaXOmm8+X5KZqnqpFqjGNmN3wWI2k6gE6ixFzrw18VO+SYpp6Q9BM4TdYjWRpErLah+59x37/NXy59nEY5PV0OP0zoIdtUfpdkxssbGOLw9oDXG+7Wzj6c10xcjDyKtNXtTiNyGqyVLxsQ8NLRd0oAcSHE7h3W9FSZzLWiJopxL1+EuzNNiOq4tPcd9virw4643usxSqkBQbGFjkiSbho5ION0zo2CilaR2xlbu3gFw/2qtXBtYn14eHwCvmpsFgFNSCpJnmjfCQTcOleb6cN2/Syswb6PwBtQWT0UNG6obaSmic9+1jJyNL2NuxlnO0cLEXI4lBaxPDaiZ0jaCqp4ZJM7nmQOZUysBIAYS09QEO1A80HkMUwyWHZsqXtfPCAJpQ4vDg4uynMQCTlDRryXPdje9js+rNuaeknBXQ2HXboRxHgs8u2aZWH1kP22+oTJFMq76+D7bfUKMr7MoXYlD9oKMp2ZRnFIftfAplbZkTisPP4FRlbYkfrOG515cD3pkimctHEof7BUZW2ZD6wi/sFMp2ZbLIpRYOF/inEzMOfU4e9hAtfN2SowttxO6HAxJ5dJs76MJB5X94+W5ddmjFOecvnu0dR3l3ZjhTu+fN9Q6F+zmIRxy1x68zNpBQ5iwloF80xFnEka5Ra3HkNnnJujv0GtqKykkwqmibSNN3NBEps6184II0F96keNr8LgqYpp6HaFtOM1TSSgulgZc/pY5B249Nx6w36hQOPRy72k3IF2u+035jRct63j1oe/2bq5rju6p3xw+5aBXM9eJIFF4mWXUJzIyFTCleUYOqsw3rMT3scJGEgjcQbEd4PNXiWNdGfjnkkNfKd7nnxebfipzPVnsRHCn8GMqHch43J/JNyJ2ukfv5LlPUPv2gPAa+pJ/BWiWNVMzzepwaZgsZZCe4usPNrbA+YWtMuO7Q9tgNSx73CPsBg0AsNDpYcOK0hw3Iw7zXKzI8yDu5UGWQVMVw+OphfBKLteLHmDwI7wg+f4Nhr8Nlkwr6RYVMZfQ1RaLCQNylha4kZgGsPfqeNkHFpKI4dJSQTSbarxSq2tXMSS7ZwgvsD3HJbz4aAI8Rgjr4qyhfJs5sPqZZ6SovYwRyEvaHEG+QXI7rA8rh4luN3qJQXmQOZE1r5CczxE0MDiebtXeZVK6Np06fUTZziM5W24m06GBjhcagtPHkW6qndfF0/zDrT5/o6IfQO7WybfnFK34iO3xVe5lrHaNHPJfVlE/smA/wAM7Afu57/BVm1PRtT2hb97yP8AwtE4XbHJbm3OW+tiFWbc9G9Oton7UKj+jEQNs7weRLfkqTQ3p1ETwwxvRpg438b/AJFRstO++DQ6PMudBobb3DgD3802SL0dBd0fb9gfed8lGyvF6lG/AwPcPk75piVou0KdTg5aC5oeLa65T8QVGJJroXcNZLkftmHqgFrza9hfq/3zV46OerETmHG9meEisxKHaC7GvdPKDxEYz28C8sHgV3xD5SqZmczzfROnWFTTTx4rh9RnlpXEGDMCLjtAciRcFp4KUKFHCZpZsQiGzdV0k0VRSktzMmBa0nmQeB7+aBfWn1TQFsTM1RMBI8OAJYHXbGXt48NO889Q+d49G2Kds0bLRytbUxR8GB92yw35Ne2RngAqzGYwvbuTbriqOMLNTT5Q1zTdrgLHncXB8wV58xjc+uouRXTFUc0TWHkqtYMQu5FFm/o7uSInCN8BHBTClTbbq0MqpbLVbDKaiDVMQyqqSsJV4hhVUv0ZN1eHPVL6N0LkAa+x3ZQbcFrTDz71UTO56ds6sxSCdB6lBooIpWE8UHlulHRZ9WzLn1aczDuLXDcQeBRLzDosZhyskoIqvZX2NQdkJm8O0HX3H7N+8oh5PpLT4vUZ2jDHxNkttBFGAZbAAbR9y59rDTdu0QePk6F4jqXUUw8WoKsvRusj7VPK3yKCsWzx7zI3xzfmgYr5eJDv4mgoJI8RLTfZNvzaSw+oQdGLpPKLDbVLbcGzPLfQlBci6WyXvtW35vp4HH7+S/xUTESvFyunhM+K5F0rcT2aZ3O5nY4+TZAPgo2KejWNVejhVK63pMDvpif/AM52Aejo3H4qs2qWtOvvRzifksN6QwHeyoZz/RslHrnZ+Cr3EdWkdo186YCqxeElmTM8alwLchBHZ0JIPE7+AUdz8WkdoxPGnzJ+JxuYRlcLgjUDiLcComzU1jX2p45hS9i8YNU9rtM8NTFfvOxNvRrl0vFdXHeh9HRzuqJMVfG97s4jaWCR+os0Mb1nDdwQehwktdGRK67nNeIto0NqHstclw0u6zSb/wDJDmVeLwYe8VU9BLJtQwtqHlrmjK2wFzo12gG/VB5L2jY+zEm0lZHG5gLaiAh2W52ZiIOhOn6Qj1UCngUgkpGg6mIlnp1h8HAeS5L0es+h7OubVnHTcuMaAssO/JEhRhOUUhTCcqsjkJVnyAK9NMzwc127TRGapwiNUFrFqXBXrKOX78W21F/73rSLTlr1s8o8yE4V4tw5qtTclcoM8rskbXOOlwLnKOZtuHeVOGU1TPGX1XAqNlNCIxYuPWkePed8huClDpiZAhMiHuboMQYg2g1ZBmRATEOSCN9Ix29oPkEFKo6P07+1Cw+QQcet9nlDLvgaO8CykcGt9kFI6+Qub5lQOBW+xg/5c3kQEHArfZNWsvlyu9Qg4VZ0Ero99O4+GqDkT4PPGetFI3+VyCIPlb77h4k/mglZiEw438QgtRY24dpgPgSEF3oXigpq4TAHLtBMG8bWLZW95yPdb+EIPqWL9DsPZPLjUpDohG2cR2BiLrX2n75PVs3meNwpHJ6N4ltYfp8wZEKistHmsMsTSWBuY+8bPHfog7FbicWGzPgncHU9U9piicM+jxaTqm/VDtSOAcDxQfOvaY2njqfo1LGI44GnqNuQJZTnktfh2NBoLW4KB5nBqlzM7A6wdZ24a8DvHgqzRTVxb2tTctRMUTxTur3/ALT4N+SjuqOjX0/Ue95R9A+nv4PJ9E7qjoj07Ue95R9BdUyncT5kBO7o6I9Nv+/+CJ7X73yEDxOvgp7unopOqvTxrnxEyi1r6DmVaMQxmqapzM5eij6JTbCOpfPSxsljbLG18w2z2uGYZYwCSbcNPJSg6XAYbdeoe48o2tY0eDn5ifuhQOvS4TSM1EIcecjnP/pvk/pQdqCoDWhjQGtG5jQGtHg0aIlchqDzRK3HMeaITCUoPpIKIIFBu6DaBBBtBtBgQbsg3ZBmVBrKgzIgDoAd4CCtNhcT+1G0+QUjl1fQ6kk7UDfQIOFW+y2hkvZmXw0QefrvY3Gb7OVw7jr+KDztX7J6uIh8UjTlNxvB+CgdjCsVNHGcPxOn2tM/cLZnQE78oOrmbzbeOF9wkWsdwygrcNZRUmIU8LYnxuaXyDOxrc2jmuIdfXigo9J+k9IyKJrTHV1EGV0cwF6eKQNsZb7na6hovuFyEHyauqTI8ucS4lxcXHe9xNy4+JKgQtYPPmgTY0DBcOP4IC4k7yghMA4AIJYou5Bep2FEunThyDr0kbzuQdukon8UHVpqMoZX4qUohMKZB74FAwUCBQIFBu6BAqRsIEEG0GKBtBiDEG0GIMQasgyyDRapFHEcGp6huWaFjx+8NR4HeFA8piPsroJb5TNFfiyQOt/qtcpHnqz2JRO7NfOOQcyJ34AIKsPsQY3U1bn+LAPzUC6PZHEBbNfv1CCtN7J28HFBzqj2VPHZcgoyey+ccUEX/prOEEsXs6lG9B0qboCRvCkdWm6GNbwQdODo41u5qC4zCQOCCZuHgIH9E7kGvoqDvtcoDDkDBQIFAgUCug2CpGwUCug3dBsFBtQMQYg2gxBiDFI0oGIMQaUjSDVkGi1AS1ATGEAMIUAGAclIJgCAmAICYUBMKAGJATEgGyQWAoDagbUDagSBBAgg2g0gYUjAgQQbUDYQYgxBiDEGIMQaQYpGININFBpBooNFQCUBKkEqBoqQCgBQEqASp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axuereb\Downloads\Tesla-Model-S-Performance-interior-sea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18741"/>
            <a:ext cx="8229600" cy="40888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6" name="AutoShape 2" descr="data:image/jpeg;base64,/9j/4AAQSkZJRgABAQAAAQABAAD/2wCEAAkGBhQSERUUExQWFRUWGBwYFxgYGBcXGBwcGBcXGBwYHBweHCYeGBojGhgYHzAhJCcpLCwtFx8xNTAqNSYrLCkBCQoKDgwOGg8PGikkHyUsLCwpKSwsLCwsLCwsLCwpLCksLCwsLCwsKSwsLCwsLCwsKSwsLCwsLCwsLCksLCwsLP/AABEIALcBEwMBIgACEQEDEQH/xAAcAAABBQEBAQAAAAAAAAAAAAAFAAMEBgcCAQj/xABHEAACAQIEAwUFBQUGBAUFAAABAhEAAwQSITEFQVEGEyJhcTKBkaGxB0LB0fAUI1JicjOCkrLh8RWiwtIXJENTYxZzg+Ly/8QAGQEAAwEBAQAAAAAAAAAAAAAAAQIDBAAF/8QALREAAgICAQMDAwMEAwAAAAAAAAECEQMhEjFBUQQiYRNxgRSRoULR8PEyM7H/2gAMAwEAAhEDEQA/ANqx1vNbcEwCrCekg61nT8FB9qDEaHnprrvvNP8AH8e0KtliRbnVvvSefTTbffagjdpsn9oD0Jj2esj0/P1WSdFsTjeyz8Gxy/tCKOR6HQRr5RFO9rO3T4a/3VtVkAZi0n2hMCCI0IqX2MwSlO+zFi+3Lw8pB11+kUN+0Dh9vMLoYC4AFZddRuD6iSPQjpQiqQcjUppIkYftP+0WlLwGzxCkwQRodekGpfBuKoLhUFyS2X2TAME9NtN6pXY05sQzMAtsAm4WcT7MAwTJ8RXUDTrRjCcWy3gSSEUyx5QDJ5/KhJ1Q0YKmjQix6VFxeIYAx1iANdenXelh+LWrhAVwSduVK/bJvINlAZj5nQAfOaZvWjOlvYCZSIJiQ2zEjnJJ/mr3gHFXxWHZ2SCHYeEEg66EefIxznaj2MwSuDoMx0BIn0qv3cYuFsmwLmZjJzCAPE+qADaAfrQUOq8jTkmtEXiPGEttJJBy5WmSoyzljoddfQdKHW+JKwCsQGBmQSyjMAV8UbERy6daD4XiQdnnTLofgCfdrXdrYhUzFiSAOcny9KeWCLVMTm+PEC/aBg2vXzbAz5U71YgEZiSSNNRmOw3FZ/c4e2WWEQchPRv4W6SNR15bEDV8SE/8q9zW5ZVkcqeTZio/nHL1J8pF43BNeZ7ti33hAy37YKxdtnWMsyXESDEyKRtppI0QiuFv8mb2SUMHQ1buzPaNsO6uhMSCRyMdeXXXlPrPnafstbREv4djcwl0SjHV7W0o/VQTE7iNeprILW2hv9COo6inISjW+x9C4btVauW80lgwIB0WDGxA5+oqdw7hzMiXFyzJJknUbbjnpPxrDODcWuprbOh3BnKfI9D5jb5VpPA/tZw9u0lu7YvoygAkKLik8yCusT1FJ9O+pPvss3abDhQLrsFA0ygEzrM1XcPfDuy/dO+kDMPx5Hny9IHant9YxBHdpiGULH9i41J13jkAKCHtXB8GHvwNB4ADA/vVaOONbBOcn7exrmEsXo9q2UPsxm0HIDyipVu1cCxK++az7hP2pi3aCvhMSSJ1CpEe9qmf+L1vng8X/gT/ALqnwGTRbLtnEycty15Bkbz6GhSAo11mnNIUmIBI1OUE+zMULH2wYb72Hxa//iU/9dBOK9tOF3s3eJfXOIJ7nUQSZBJMHXlRjGmmCW1otd3iChArsob+pRuNYk7ake+g1/tLZViTdUnMRAuIJG87xA1FQbHaHgpXL+0Oo87bJ/ltVKsYfglwyMTan+a4o/zAU602znuKiAuK3sPfuO7ukseVyYy6CIPT6mo/GsFhr3DrlpbqG5o9pfEWLJICBjoJXOI6sOdXzC9juHXP7N0f+hrTfQGpX/h7hhqpdeendnb1Q0Eku7FUX1VHywBrTw1Vvcfw/Gi/bjhK4bH37SEFVuHKQQfC3iA06Ax7qEWeY6qflrStUzUnaX3Gq1LsJYe9g0ygHIzLGZQd83skz94VltXn7O+xbcRF5Ve2rWsph1mQ+YaGDEFenOkceWi3N4/ci9XOA4j/ANi4fRSfpNBcdw68reK26gdVYfhUu79lWPs/2Xdt/RdKH6J9ahHBcZtNkH7QkCTF65c08lW48/Cu+iD9W+6ILWzSolaTjpE5bhnm9q0G94aGHvryu+l8nfql4CuOulW00JiCdiTqFPrrt/F5CnbuDS9bzhcwYajQ/A8mBmP9ap2A7Uu7ZLoDgiDEA8teU6DnR/BrftnwSVPikjQhtecTz9KszJEsPB+JlLcK0Mh8J5a/dP8AKdvTLtTfGbjuxzSSdTrBII20OtNItvvC7MFDqA6jXWZDAz4dSfWfU0/xPihVQ9k2wAAJdbzba6lA2mnT30n1FF0yn0nNWiDcx6Wc1pVy+epJJ6k66a+X4jb+CEZ0kEamN9NiPMVAxuOe6D3otl51ZCdRuIJjkeYnSD1qLwvizr6cyfI/AVnd3Y9VouHBb8oIJBGgJ0OwIPzFaHwLigv4dH5xDf1Df8/fWa8PDKjXoLIRIVYzErMxrBEbekUY+z/tCrtcARlV38OYyTmM+yNgJAnnNNF7C8cmrNAIkdZrLMRwS/nvXG/d2rbkWzczAlA8A5QCYjnz5eWlrbYH2z8BVfx/AcRedTcvBYuuqBBCtbNtzbzAkyweJ8hVWSjXcznFBLmIuvZzZTlBLwJIQZ3ABMZo2PU1ZbNwW0IEExLEESTIGUa7b6jmJ5Cve1/CRYuFbaj94oPL0J/5Ty51Hc+yPAf7MEEEcpbUQNzO9V/pQI/8mQeI4YBTskEagSwIMjfSdGUzG0c4rzs9w8pcvPLEs4AbICYygnWZ3uf8s86g4QkNcDM2V1zCIbS4GJ8QPK4h9M9SOEtobhKiHkyw0DRbPulVqCLsn2nGGb9oIDYa8f8AzNuAe7ZiVN8JrCNEOPMH0H/aF9ngsDv8OM2GbUquptT95Tztn9cjXfBcWBftIGDIwh80RBYhg3LLDekCatHZrtZhbd39jW8tzDvIslplDzw75gJX+Anl4elNRPlsxi3auWYdHUrIHynVT6UQt4y57TWT/Uk5fiMw+dbXx3s7wtbLXL1qyiAaskLvsBl3PQQaxPD8LV2c2C4UGBByMQSYOk6xuBMUyb6IKhjatpnf/HX/APac+uY/hXY7RXB/6J+DflXr8HuwdMRPU3TH+UGuW4JdZdA4I5998yC30imqXgneH5Ov/qtudo/P8qX/ANXjmhHv/wBKjNwW8Jlrg6RcB/66b/4Tf/ju/M/RjXe7wdWF92Tx2ut/wsPhXQ7SWjzYeo/1oTdwt5d3J/qQH6g1Hyt/8LeqhfpFDfg7hj7S/gPNjrTfeQ+o/MUw+EtNsts+mX8NaCMvWyp/odh9S30pubfNbyehV/8Ato2jvpX0kgtc4Fan2CvmCw+tEuG9lrbwGuXssiR3kDUgdNqraXlHsYkr/Wjp81zClds4hxC3Vujot4H/AJSwPyo2gPBkH+3y4cXEGGCKiLkhNtDMk8yZMmq7hjqPX6iKnYnhN0Dx22XzIgfOoa2svOdR6aGkbtjqEox2NkVpH2H8UFniDq5CrcsNqTAlSrA/ANWd3ViasP2e8R7nieFuRI7xUjT747vnpuwpUWmtH0pdxDPrJtW+u1xh1j/018zr/TvTYxSqn7sZEOuYgyfMKfEx/mb501ib0mXhj/Dugjr/ABsPPQchzIjEYwsSSavGFmNsnNjhOzHzNxwfgpAHuFKo6cKukTKLP3WzZh6wIny5Uqa4CUzFuyeD8WdlVzPhQko5jd7RPguRzU1fblxrtvKurKCRChG0HsOpHhnUSI16TWU4LtLesAqAty2TJtuMyz1H8LeYq9YPjLxauujWpAPiMiDsQf4TuDzg1lyWnaN2LjKPEYwVwl1ZlzKNSjc9dRsOXl7oq23eF4drVsh1lh4hZZkKg6gyCSpEwdj5b0G45dQYUYpBHi8dsxpmMZl9/I0Dwfa/WAGnWJ6wY89T/tTKmSdrQ/xksrDOWcARqTOjESSIJJjfyoYeKraINuwgJ1BZM0667/CR1q2cbuW7pF617DMd9MuaDlPoZFBeINbewwVlY23B010YH8VPxo5MSXuJwyPoFeyXabPfP7SEy5ZQGSgYciNZBB6fdFHOCOv78WWA8bXLbnwsU1JUsRIhddeh61n2D0II0NWDhHGktkeKWJkAamR6afEipQbTXFFMj5J8mQOP9p7i3mFnF3mtgypD3ANQCQJMkAyATyFaN9mnaf8AaLRt3GLXU8UsZJU6aE9P+qsr7fcE/ZMUMsizdAuJzyht1HkrSI6RXvY3j5w2Kt3J0DAN5qdD8jVXvZOKrRpv2r3DatW76rm1yHWIkFhy8jVPu47vraQX9kZ5ACqWRB7ZIIgzqOnXQ3z7VcE93hzd2mfKyuY1IUAyw6xPwmsYwHHiFW20sCQqRyYtpIkBhPXYgeddd6Gjph3CcDYsCzKNUHtrmEhjBbmNdoNens5ibndJaeyEVfaJjWdSQFk84ozw/s28xfvC14wwItqymNvFuDJ5iKpmI45iBfZcO0qjMqqwHiXNoWiNdJ5RNCUJJWUWSMnRbMJ2XZ79tL1y2C/gJtKVU8iV5ZxObYAwdOtc4j2cuYa9etv+87uQQp1bNBUj+AnfXUa6VMF9pF663dwAQFOxXmDoXYEkBtI8qncO7PPiPGwNmy2v/wAtzbadgYmTpzg70qbY04xhp/sV/BYa7fcB5vOBoggIv8znQSeZ5/zbVdcDgLNpR3gN5+aqStseQiJA8/gKlP8As+Ft5JSynmwBPmSTLHzoNie0Fq7NrD3Ea4QcuZSUMbrrA1E9R603Kuhne+p5hu2mEa66LgrQtoCzXSqMAFgTGWTJMDXUkeojYj7QbKsFGAssW2BCKdTAmEMGvezXZq+YtYhAmHBNzKpTxMY0OUk6wPcsVasXgcBaA7xbCdCVXNppI0ze+qrp8idwHxHj2EtpmuYO3OXNlQ5T7UbgDoTQpO1vCm3s4i2f5WJ/6yKEdvbStcW5h7guoVKEJqREwSBrBB3O0VTVU5lC+0SuUecwB6zpSOTQyjZtr8Hw8SL99B/Nkb/pprFdkJ2vWXnYXLeUn3hj9KN8O7LxZVcS3e3I8ZHhEncACNBtO5pjtB2SF5NHdSAYgj8tdqZOXcRpdipY3sFdGv7OGHWzcE/4Wyn5UAxnZ1re5e35XrZUf4iIofi+KYvBXmti/cUr0Y5SDqDlMiivD/tZxSaXMl0fzDKT710+VHkdxBj8Lb7wLDkUysNddNqYvYG2dP3a/wBasp/Xvq6YDtHgMYR3mG7l2MZkOXU7eJMp1PUVNx3YvMD3F4XP/jvRPWA4HmNxz3pk4vqD3LozKn4aJOsemtc3eGMAxBzACT5c+tHOMcDa2WIQqy+3bbl5g8weooFhsTq2gEqR8QRSSjFFFkm11G79vaAZOvrOv41P4PwLENcQohGoZWbwjTWRO+3KiXB+Gi7YVm0AEErBfQ6wJ6VL4GrCw17Mf3V22wmToIBHpGQfKot+Dbii2tmtpfhAJjTU/Wp1krZUXH1f7iHl/M3Q/T1OgDjfaW1hrIdlE6lFgSxUkZj1QHQTuw6KZrnZvH377PiLjQX0tqwLACSc+8kfXequftSRllGrY32lw7PirjNmJJBJzH+EeegA0pVCxV++XYtiLZM6xbAH6ivKokyWjPyOVaRwHFs/CAZDHDXDby/e7u4A6z5ZwwHrWe27oOmgnmZiiPD8U+GcEsclwxcXXVdIJHIjQjnvyqa+R7fYMY3jxZAsQshucmAQPLmahpiJBKwSpn8R15gj4UuJ4bK5EfD9bVHGLFtWMaBenORHzq3FR0ifJy2w9gpdLjAgm0BcgfwkhGPoMy/E1Da+QTyD6EabgEr6a6e+uOw13vsQLEgd/buWp13a22WfLOFrjFIcjT7QEj1Uj5aN8KCd7BJBfBYEMSh3E8ue4qDwsjvfJSRr5afr1o12eQ5yW5l9/Kq/gbBtX3tsCCrsp8iDqKu9dDOt9TVftW4ej8KR2Az2u7yHn4oUj0I1/uis54vw63bwPD76CHurdW4P4u7umG9YaPQDpWr9v8AbvCrgG6Ilz/BBP/LPwrJeKIzcLwTgE91dv2jz1YrdX5T8Kwm43rhhZ8JbB9prKz6m2Pxr5euCAQdII+X419D4Xtfh7GHsKzFmFq3KqJIORdCTAnymfKswxvD8KLjG1bPidmm4wYyxzQFHgUD3kRvSuSRaOCc99F5LUvaK2+GtXGMtctq2Ub5iIb+nxTVLx2LtWGdjGdySRM6nkTux/lHv6VF4vx5bXht+K4dJH4dB57nlFA1smc9wy/Icl9BTSm5dRfbj1Dr5/sTk7Q3Eui6VRiPZW4uaOjESACOQ5U3xbtvi7ntXmE8khP8ALr86CYrEgHVteg1qKzE8o9aBMVy+WaSSSeZ1PxqfwziOU6MVaIBAmDIjmI9ZqJbQDXc12zUTjYbfbmxaQ2ySbyIsLDQxKrBD7EazM9aqGI4o73TcuEMW3M66cgOQFVjBXiozMG10B30H+5qycZ4lhu6Vhaa3duKoHilPDkkxAKkj1Gp9aspcexFxvVj12/bIGYAgmJjYnb0qJheBW72MS3dLqH9h1aGUjUakGRp89KlW+EhsKt1L6QVLXEJ8cqWOULAzaKJM8ydqYxWLK91dUSyOCB1MjT3mi5RyJ/AFFwr5NT4PwC5h7aoLz3YmWuOxYk66co8q74rxU4dCzmNCFnWTGwjWg3DvtKskBbtq9aY6aqHUn1U/UCq1xzi1zEObmk7KpJyqOmm56nmaEYWByoC9ulGIuJctBiQpVpUrzlY36mqfdwrjcfjV6s4wFQTrIB+IqPiL1tiFYDxbGNJ3iesUzxLszllfgY7Adk7mMLtOS0vhZoklt8qjqNyeUitDxvYZXZX7+8HUKAVZR7POI3PPlVK7N8WuYW8qBytq4dtwpOx1901qdq65H3W+K/nScKG5WVTtrYfu0ZwGglSw0gFWPwJG3IgRuayS7ah2jqa1Pt7xwFe6GgUzcMzryX561ltxiSankfY1+lj1k0O8Ba73iranOTAA5+vl1rXuzfZ621k2GM2rY7zFPGkDxQOeZo06KpO5E5x2Ot3BcY2xmOUwOUkED00mtjxjWLHCHWw+Y5kW80EPne4guF1OqMVkQdhHKKVK5FZy4QruZDxzjbYjFujE6OVRTAGhy5ANlAAAC7QOpJJ/hXG3UjvVECIKwG6agaQPdWd8UR1xNwPIcXGnlrmJn37j1qz4HiGa0HO+zR8J/OrxhGTdnn5Jsl4u7LsddSaVCr/EfEf1+FKrVETkyDhcC0yxC/0zPx3FFcKlv2Ciwfr1nefOh5udDtTweRPMVhs10FePYdU7srORrYjMZKsnhZSY1gjTyK0BIJJU8wV+P+tWOwv7RYK7snjUdQBDD1AAPotAGVgdATlO/lWlPlEi1THOw17LjsM0wVvW9/6wD8qMdskW1iblnbKzqfex18/DFVnDnub6uzRluK0RJgMG09wq5faRhm/4k93IXS4qOsAxlyBdYB1lT8qWPg6Xkn8NxqIltnb2rYjKpJGa3ufUmpnanB9zjAyaJiLYvIRI8TCW/wCaTHmKqWOwrqLSOGGVIg7wCQPfAFaB2iRr3C8LiCmtlVVtdShVUzSNvEB6TWm/cn2Zla9r+C6X+PWf2EXbhGV7eUrvJykFY58/drWK2+OdxY/Z7Sq3j7wvcEkPAGZFOi6Dcg7miHHLuVLQDk2jbFxU10LwzTO+seWlVDiF1rhAXckDKOfSTz99YMiduj1/TTxx/wCxW/4J445dZ8qM1y425Y6es8lHw+lc4vHFfAhNy62jN84A+6vl7zyAadO4Xurfiuv7TD6D+UfPc8hUfE4lcKsDxXW3P65fWlSoOfO8jpdCPibfc+J2DXD6k/6DzoTfxbtudOg0FN3LxdiWMk0hRMwra1MZixmSeWpmo9upC0QCFILJA6mKRqTwq1NyeQE0VtgekE8RYkW0HNgPdH5VG4/aN28ttNwAoHm2v0iiOHGa5PJQT8dPpNRuEuM93Etss5fMnYfCB760NXoitbGe0TFe6w9uctsAk9W6n3Sf71FOC2mXuzdINvMDMGRG0gTIJiq4Lhdyx1JMn1NW/DDwKP1+taMduwS0qI/FOMqtwgAlV0zBTlJ5kHoNh6E9KNcP4hgrmGRrguKVBzupTLOY6kESQARsarXHruix1+UVxxS2UwSoo1aJ95zn8qEld76eDouqGcNjc7ZVhQWIUawAWhRJ1gCNTVj412VxFkPmH7pI8emVvENgCYJ5A1Q+EYZ3urb1AJ18gNT8qM9ouOst3urbEIBlcD7xMGD1gAfOp++rT/cpUbpoIcS/s55iDV0wXaxThQ1tgznw/wBLAaz0iqFwq4cQTa1GksSPZHX16U9xjEQFw9kQNjH0nqTJJ9abJNLoDDic3RB4vxLvWIUyoO/8R5tUFbNPPhgpiZjnVm7Idne8vobo8MgxzOvy6/DzrHdntrGoRC/ZXg/7OBmEM4BM7gESB7xB/wBqtfHOCLiMNaf2bhUpnHPIfCGGzr5HaJEEUHuFmZshE8idgBA+lWq82Wxbtn25zEcxMwPUztTxt9DPmqNGVf8AE7RcWcZZD5PDMZjp/CZV015BiJ+7RTB8N4blOW3dYbkG7cj4RIHvopxvsasPcRGv37jaKWGS0DrPIs3lMCecVL7NfZ4QTcvEZiICaiJ3zEHWqqUl2FyY/TuPJSr4/wA2ZDxO9bt3riJJQMcpnN4SZGvPQilW6XOCWQYNm2CNIyLy91Kk5GRwXYwMXYeDzolgromDsdD+fuoRixzG4qXhyYGYEEgHXmDsaUKRauzmK7jEoTqsz5HqPesqR50x2r4ccJfdOU5kMbqdVPPl86H4YkwwOoIzD6N+ulaJ2m4KMfgLN+3HeW7cGY1CiGWeoIJHqarjlWhMi1ZlmObNleNSIPu/0rW8FiHxGAwTJbF0gKGJcLl7slTPWco+FZjhsHnCW8+VmjcExJ+Wn1q3cB4x+xSisGtgnMABMjSNOfrRyOgQVhDtPwl84YR7IGY6kRoQB8NfM9KteGsg8NXDTINrKSeplp8/Fr7qrudcehJFy3rGjEGOs8x+VH+G2RbQICYUQOZ+NB5JOl4O+nFfd9SkdurZt28MpMkYcCYj2SF+tVPAMLdtr7b6qn0J/D40d7fYzvLzKFg2z3e85iSsGOW2w/3C4wDvbdsaraE+uXb4tr7zXXewuPF0MXL3cIXfW6+/lOy/nVau3C7FmMk1M4viS9wzyqEBUxhCuga4JrtBROHbYqQophKeDUQHZipHDr4GbrUImkuFPIwaMXTA1ZYMxWwxHtP4R79B+NReKuLaJYX7ozP5sf1PvFEYFuC3s2V+LEfl828qrDYguzMd2MmrSdKiUVZKwaSwHnVqV4HyqtcNYBvSjT4jT3fr8aeGkLPbImLGd1Xq0e6l2ixHjRRyE/HT8Kc4cM12f4Vn3nSoV9DexBA5tE9AuhPyNc+n3OXX7BLhtzurDXm1J0Wfl8T9KA4XDm7d8IlmPvJNE+O3szLZtjwoNekxpPoPqaIcOwi4S0bj/wBow0/lU/i3099JOSWvA0It/kk4zErhrQtpq3M9T19B+dQMNhslo3G1d9B5A8/ePlFccIwhxN4u/sjU/gvv+k1Y+LcMzwZgTLekcvM7VinK2exhxrGqYE4Jww3HBI0nSdp6+gq44UNaeVExoOYg6VxwrC92PYXUAAEnQDWNOfWiaFuUL/SIPxOtJZVybZJwgWzB0Lnadh/NruenIedFcFhiZYnU7tz849eu9V9Bvz33o7wnGgqEJgir48lujFng6sn2cOBUu1fio5JqNdv1r6mBk27x2wCQz2ww3BImlVC4n2M7269wXyudi2XLMTr/ABCvKi1O9I1rFha3N/sZHfo7wbCticPlCXbl1DltlQMqjQgMSfMiOgFD+N8Naxee026mPUcj8KMfZjxPusZkYwt0ZD0zfdPx0/vVJCKTSaT6g3B3ijwdORB5evoa07sJi1uWrmHcTOoUyJBEMPpVP+0XhXc4vOo8N4Zv7w0f46N/eprgfG2sslxfaU6jrpqPePrXdGDqixcQ7JWbNwkG5AaSD4jrqOkjzJpzg7W77EokAGNR+Ma1ZsWiX1W5AIZQROuhE1FW1G1GWxY6Ji2QBoIp2ya4sL76f2rjjNO0+GniT6c1uH3W1P1FBsIR3t0nnCj3f7Vc+0lonEuwXQooze4+/wD3FAey/Za5i79xVOWJYFhAIDqGgnTQPNFVWvkfJbab8Io/Fki9cH834CotXD7TOA2sNfti1dS4WSLmRsxDqY8XqI5D2T61VLWGJ30FKKRial2MKx30HnUmzYVdhr1/W1O0yQLGkwwG+vypaTEV2bopnPJ6T86IB/u9Nqcway4JOULrJBjTWpnD8QCCHEQKdscMDLm5nfy8qbjW0LfZg79pDqVLkKWLEkGTyHKPOucVZtKmntHUSdY06V7dsSY5cq6GE6ihfkaiG9krBVp+tO2uJnZqkm2KaCaEjLuACROvl8qKbA0F+GvltXLnw/uiB8zTfDh3Nlrze0R4fw+J+QpPGW3YB1Jl/QSxHvNLEWjib62E0VdXbkoG5PoNPUxV26V/5ZCrdE/goDg3XRQgMjU+NjrBkmY3Pwobj8W2JuwJOsDzNSONY8ACzaEIogDoPP8AmJ1NEezfDO7XvW3I8PkOvqfp61hnI9T02L+t/gI8NwgsqEG/M9Tzonh7BaCRIG351HwtrMdee/5epoknIDkflUGzbVjgcjcfqakK0iP16iot27Jj9TXdto/XzFKBo7a1zH6/I0ludNxXYef1of8AWomPxqW0zMwVfPn+ZpkJ1LFgOKSup8Q0oR2m7VJYGkPdYeFOQ/mby8ufxin47tBiboYYa3dgwIRGLGQSCxXVFIkwN46TVDvYtmbOWJY8/wBeXKtUcjSM/wCnjyv+Cx4rEtddnclmYySf1oOQHIClQe1xuAAUk9Zj8KVJZW2Xn7VOFSUvqNxkb1Go+U/4azu1dKMGUwQZB8wa0XjXbm3iUaylosraZmMazuoEmQec0DwvDcPMFMxP3Rnc/wCEEmnaPOTovXEcAOJ4FHSM+UOnk+XxIek6j4HlWYYYHOyEEEHUdIkGr72WjC4hUyXLaXQRDrcVZALALmETIOgPM1W+1PBL2HuM5uZ0uliDoGkmSCBsfTTXltXNWddBHBduDYsLZC5spIDHWAdYA9ZqHxHtPfOucAcgogx1maqzvPur03C25rnoK2XTgfbx7Z/etnQ7j748wefofiOd7w2NW6gdGDKwkEbfryrCrrkH9A1bPs54yyX+5M93cmOYDgEz7wCPhQYS1cfxjB8ugQ77SSDHw0FS+E3CMNdsg5Sr96G8X9ncXu7nskGFBLaEHbrQ3AYrvMdds31RwC3dBonQztufD16edErjHD4hWA28QA5o2jJ+v5aWL2acyXCP2/0VntFwZIZBcDIMpzR3VsMQCMrHLbXeNrlwj1qkYzCNZbLcBB3EhlBHJgCAYPmK+i7PZ/C3hZKEIMmVAsZiqjTJmMppvl1ka1D4v9lWCv2yoVrZ1IZWGjH77MR4z5Sadoynzw2J6U21zqaMdrex+I4fe7u6vhPsXADlcdROx6g6j4EghaoHHaP0p21aOcGdN64tpT60yAx+4s/jTi4o2wVUnXT400j10FEg1W/Ah6l2nu9Mb/Smr5Eab14EII5jnQo6zu7ZaJjT9ct6jWkJdZ3nQafGDpR7/iaNIA8UeEUOscDYjO8ljqFBiPWg4tBUrHMZjkF7JZQkdQniLGIEab7e+iLqMJZNuZuvrebfxbhB5LOvUmu+HYY4ZO9cjO39kv8ACNjdPU8lHqelBL103Hk7cqScqLYcXOR5bEnMdzRbhdpiQZOphRJGY/go3JqHhcLmPONtNyeg8zVu4Vw3uxmYDMREDZR/CPx6ms0nR7kYqMQjh7eVcpM8yep/D8gOlONdgedMtdy+tcjXU/GpCUP2zz5cxT4b/eo2aNTpVf432rCgpaMnYtyHp1PnRSsVoLcZ7R27AI3bko3nqTyqg8U4695izmZ+Q6DoPnUTEYgkkkyaiM1XjGiMpVpGj8E40g4etqyTKs13EgrkIGVlP7yYaVHqBzB2rXZLDh71xHtsUZSHAIUKCZBZm0UAwdddOdAcPjWQMoJyuAHUGAwBmD76m4G8Qzss5Tt+v1vTMzdCFiMLkdlJBysVkbGDEjyO9Kp12yjEkrqd9TXtcHkG+AcFNzxNKW/gx/IfOr3wxEtL4FCDoN/Uncn1oPhDt0FTRepjDYdt4wNodqpnbjA3LwLptbaI8sqkk+pPyoucZljzJHy/3pi/jwC06ht/UaT8NKSbcVaK4lGUqZnX/D3JjKZ5ACSfQDenb3A7loS4jQGNDz2MHQ+RrQsOlvdQFPXnUW93YQ2zqCTz86h9ds2r0qS2yjYbhzXGGhy82O3+9ab2c4WluwhyjMfGPKYiPcBQXC8NN55RVKoR7RIWekD2hzPu61bAYABk6AT186qm3sz5Eo+1FZ4zghaxRxOuaFZY5FRB9ZAA95ovjG/aLC37RkgZkHXkyHz0j1ApntNZJslwJKSY6qRBH0Puqs9keNdy627ulq6ZQnZXOnuB/I9aL8orj98aZb+B8US5bCMxW2WD231Bs3Afa6hSdGHv61dOHdp8znD3QFxSCSsyGUA/vLY+8NNQNYJPlWY8esHC3TeQTbfW6g+6f4x5Hn5686K2MTbxNu2HfI1vXD4ge1aO+ViNTbn/AA77bUjK0ZZ4+EtmhdqXwtzDmzif3gvCEt2wXuORrNtV1kaHNoBzIFYP2u+zbEYKLmRjZbWdCya+zcyyAdtRpWy9ju0N17rYbEp3eIUFjAm1cXT97bI0WZEj2TMiDIq2XLIZSGAYEQcwkEHll2+NFoQ+Re7rsVr/AG5+x32r2BEczYJ3/wDt/wDYfd0rJL+HZGKspVlMFSCCCNwQdQaBxyK7Q02DXdOmBocuIDXty74TPSmhcrm7c0Ip7Eo5Vd26bUd7OOxLXbn9kkCObvyQfUnkKD4Dh73WFtdyZJOwAGrHoANfdRfiGIEJZtaIohesfec/zMdfIQK62jqsY4pjmvMTvJ1PL3eQGgHT1olhuz5CKZ1O6kbD15fLemcFg5gD0H51ZmuKqhS4MbkmZPrUMkeO2el6Obk+KX5G8Hg7dsDmw59J6VIOIPKvcNh+89hkPlmWfhNd4nCG3o0SNwNYnYdKzUz09XRyp603jMYLSFzMAwY6nYRy99DuM48ogA0LGJ1mB+hQEcSYI6HVW5HkZBzDz0rlEDWrPOJcZuXdyQvIcv8AWg125Uu8w7vzzaDygT9BQ9jVlohN2csaaY10xppjTGWbFmqfw7GQMp935UNpE0SDYfYUqEJxFgIpV1C2aThmNTUaoFgxUjvKcyneIaR6GaiYgwOUHafpUm42lRjBBU7GpMdFW4tx27bIVdNKt3BezTG2jYhiHOpVeQOyk6mesennVet8NKYm3duAGzbdQxYje4SoPorZTWgpiQRIII6gzPwocI10LfUm+4/ZUIsKAAOQAApPeqMb3urzPREHXMgg89PjWb8ZwJW6yk+GCR7tI9x0rQc9V3tPgA/v2PRgNvQgfI1xTHLiyT2M7Wgo1q4JukZEZoMpBBWObxpPMTUPGYR8C2dQTYY6rMlJ/wCn9etNIKt0IPvHnV47Pdoxf/d3iM5ECYh//wBvLn8qmri7R6UoRyRplt7JdtBayz+8tbDYsgME5T001Xy5c9MwmLS6ge2wZTsR9I5H51898S4PcwrG7h5a1uyb5fMeXny59aM9l+2bIc1l4P3kOx9R+I1860RkpLR5eXDLG99PJsPF+JdzbLIhuOTlRRuzdJ2VRqSx0ABrEOPYX9svPLHFYtv/AGAq2bSrza4RDwNzog/iNXDEcVS8hFs5c5/e2LksriGkIdAZJBkwwy6ECaFXuCW72SwL37PYjM+GQQ9xtIJuam71lgSo2B3HcXViJroZzxDgzWi0Mt1FMG5bJZJ9Y66TseRNDisV9McD7OWrQYWyhw7KAlsLpqPEbkkm6xBGrbAnQTWe9uPs7wpvKmDYrffU2FGdAvO4TP7lB1Ph6CgAyia5IqfjuDXbV9rBXNcXdUIf/LP56iu+HYTLNxxIUwin7zjl5qu5PoOdMgMmWlFiyQfbcA3OoXdbfq2jHygUzgrRJLNu2/p0pm85uPEyAZY/xMaJWEgVWKtkpOkFeDKoYs8hArAkb+JSojz1+Vdtw7DKf7a4s8j/APyal4HEvh7cNhGvo4BJiY1OgEH8Km4Dh+DxgYiy1tl0ZZZGE7bGCPypZx5Mvhyxgqd/hkDh3B7DE93daY5MJ/y0awXZpTOd3Kga+LUnkNqq/aHgwwcZWJR5Gu4Maa/raonD+P3lGUuzpsQSTHoazP2vZ6kMLzw54pv7PqW692ZsuCzk5FkkyY89f10qmYzC2S5yDLbH3rjEabaD2mJ6cuflxx7tFiC2TvWCfdC+BY/pXY+WtRMDaVWDv4uq6z8eVOkls8+U5xfFt39yHxC7aDQgLLyIJH1WmbmEXJmJZDyDAEn0gzHnFFGvL3vhVRmkxAgQCYHTagTsTqTJO5NdJrwavSY55m7lpDLW9KYNTRUS8kHyoIGZRjKouxua5avan8C4b3+IS2TCkyxiYUak/D5xTGaToJcO7HX7tpXWy7BtiNtyPwr2r5f7UOrZbKKltYVFMkhVAUSQd9KVAlfyB7F2akC6BQa1iYFOriZp2TQVF6dKQqElypQu6RNTaHTFisKLiMp2IInSR5jzG9c8DW5bz94wYs06HSIAETtXFxydAze4AfPepXD7GYFRow1jr7+v50o6CQv1016oVpqHYntZh7bZS8kaHKCQPf8AlXDB7PTGLth1Knn8jyPxqLZ4tacDLcQz/MJ+FSK4BS+J2DnJjXZh5j8/1vT3BuEHE3AiGBuzHZQN2PlRPjeDn94vTxeYHP3fShOHxL21dUMJdjMPMagj9bGi13NWDM64ss2G7SC23c3XDRoLgM+WpG/9VQ+0fBbar39psjaRGzT0j49Krd24QMvIGfU9fw/3NEeJXLdoLaR++X2juMpI1A6GRMaj30lbtHoKMXSl0Y9w/tN929of4uXv6VZrOOzQWi4BsfvD0P6nrVEuWAwldRz5Eeo5eu3nTeExtyyfA2n8J2/0qscl6kZM/oHH3Yno2rAcbbuUtYebjiS+d8tyDsqEsMxHw6A11dgYZrK2cVg2c+O5bXvLjk6FmdwCTr7U6ciKzDDdsyBqgJ6TH+9O4nttiGGVQVHm0/KatpnnPHkjqiXxThdmxnW27JYmNdb98jcsYgLMwNo1O8VWsZjDcbQRpAA2Reg8+pp823umWYknrof9KlW+EkKTGg/X40ePgi3XUiYPDQKIWk1+tN20iknFBaLArmDiN4iDuNPWmb4xDjg8kqLJhe3jW0CvZUhRAysQdPUHWpGH+0Owx1S4hP8AKGHyP4VSb+ItsPbZZ/iWfmJrzB2QJh7be/L/AJqj9Rmx+lh5a/F/+B3t52hs3rKLbYs2cHYiAAd59aFYPRBTL8PZmnIG9CG+lTVwlwD+zf4VLI3LsbfR8MDdyWyBxMaqYneo73p5R6URxmEYgSpQdWhRQ69iLaDw+MjmdF9w3Pyro6WzP6msmS4dBi3OZnOihGAJ6lSAPWYoWbkmBXuKxTOZYz9B6DlTdnemexYOWOLin16kkim7izvXprxmHOgIyM1rprVw7KqbFlyEzNdA8Q5KOXmCdfcKrNqwz5go0VSzf0ggH5kCPOrWeK/+RRj7bApP9JKz/hHxpuxGT3QLxfEWZyQSAaVBm4kJ0FKu4sXkgst6u1xBFKlRECGGxQI5/lT6vGhr2lQZx3n8zXVq8R7UweQ3Pv5a0qVKMhccZzYbu5kgbkTB3M/H40J4dwNVUTqeZpUqEtUNB22Sb3AkNejH3sOQHIe0NB/F11O+1KlQQz0T8dxVLchpBESN4zRz2O/KhLMhdgp0Bg6HQ7+8fT6qlVqp0JF9xvEJlaRE+ywIB/XqKH5YpUqi1R6fp5ttIIphxaAZ2cXIDBQBAVlDKc2bcg7R69KiG4rHUZT1G3vHL3fClSpWbIya2M4nDFTBrqxiyNDqOh/ClSrk2mGcU1ZMw2KBPhBBGtE0ud4ILMBuVGxjr8qVKtWKTfU8r1eOPHl3PcT4RPnAoJduSSaVKhn6oT0S9rZGunWveVKlUDazhFp4Oep+NKlQFZ4TO9M4o+E0qVEmwea6t715SpiTHc8021KlXCMM8Ew7th7+RZa4BzAi3bYO2/nGnlQ3H4s91bTkBHxJZvmQPdXlKqGa+oMpUqVM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data:image/jpeg;base64,/9j/4AAQSkZJRgABAQAAAQABAAD/2wCEAAkGBhQSERUUExQWFRUWGBwYFxgYGBcXGBwcGBcXGBwYHBweHCYeGBojGhgYHzAhJCcpLCwtFx8xNTAqNSYrLCkBCQoKDgwOGg8PGikkHyUsLCwpKSwsLCwsLCwsLCwpLCksLCwsLCwsKSwsLCwsLCwsKSwsLCwsLCwsLCksLCwsLP/AABEIALcBEwMBIgACEQEDEQH/xAAcAAABBQEBAQAAAAAAAAAAAAAFAAMEBgcCAQj/xABHEAACAQIEAwUFBQUGBAUFAAABAhEAAwQSITEFQVEGEyJhcTKBkaGxB0LB0fAUI1JicjOCkrLh8RWiwtIXJENTYxZzg+Ly/8QAGQEAAwEBAQAAAAAAAAAAAAAAAQIDBAAF/8QALREAAgICAQMDAwMEAwAAAAAAAAECEQMhEjFBUQQiYRNxgRSRoULR8PEyM7H/2gAMAwEAAhEDEQA/ANqx1vNbcEwCrCekg61nT8FB9qDEaHnprrvvNP8AH8e0KtliRbnVvvSefTTbffagjdpsn9oD0Jj2esj0/P1WSdFsTjeyz8Gxy/tCKOR6HQRr5RFO9rO3T4a/3VtVkAZi0n2hMCCI0IqX2MwSlO+zFi+3Lw8pB11+kUN+0Dh9vMLoYC4AFZddRuD6iSPQjpQiqQcjUppIkYftP+0WlLwGzxCkwQRodekGpfBuKoLhUFyS2X2TAME9NtN6pXY05sQzMAtsAm4WcT7MAwTJ8RXUDTrRjCcWy3gSSEUyx5QDJ5/KhJ1Q0YKmjQix6VFxeIYAx1iANdenXelh+LWrhAVwSduVK/bJvINlAZj5nQAfOaZvWjOlvYCZSIJiQ2zEjnJJ/mr3gHFXxWHZ2SCHYeEEg66EefIxznaj2MwSuDoMx0BIn0qv3cYuFsmwLmZjJzCAPE+qADaAfrQUOq8jTkmtEXiPGEttJJBy5WmSoyzljoddfQdKHW+JKwCsQGBmQSyjMAV8UbERy6daD4XiQdnnTLofgCfdrXdrYhUzFiSAOcny9KeWCLVMTm+PEC/aBg2vXzbAz5U71YgEZiSSNNRmOw3FZ/c4e2WWEQchPRv4W6SNR15bEDV8SE/8q9zW5ZVkcqeTZio/nHL1J8pF43BNeZ7ti33hAy37YKxdtnWMsyXESDEyKRtppI0QiuFv8mb2SUMHQ1buzPaNsO6uhMSCRyMdeXXXlPrPnafstbREv4djcwl0SjHV7W0o/VQTE7iNeprILW2hv9COo6inISjW+x9C4btVauW80lgwIB0WDGxA5+oqdw7hzMiXFyzJJknUbbjnpPxrDODcWuprbOh3BnKfI9D5jb5VpPA/tZw9u0lu7YvoygAkKLik8yCusT1FJ9O+pPvss3abDhQLrsFA0ygEzrM1XcPfDuy/dO+kDMPx5Hny9IHant9YxBHdpiGULH9i41J13jkAKCHtXB8GHvwNB4ADA/vVaOONbBOcn7exrmEsXo9q2UPsxm0HIDyipVu1cCxK++az7hP2pi3aCvhMSSJ1CpEe9qmf+L1vng8X/gT/ALqnwGTRbLtnEycty15Bkbz6GhSAo11mnNIUmIBI1OUE+zMULH2wYb72Hxa//iU/9dBOK9tOF3s3eJfXOIJ7nUQSZBJMHXlRjGmmCW1otd3iChArsob+pRuNYk7ake+g1/tLZViTdUnMRAuIJG87xA1FQbHaHgpXL+0Oo87bJ/ltVKsYfglwyMTan+a4o/zAU602znuKiAuK3sPfuO7ukseVyYy6CIPT6mo/GsFhr3DrlpbqG5o9pfEWLJICBjoJXOI6sOdXzC9juHXP7N0f+hrTfQGpX/h7hhqpdeendnb1Q0Eku7FUX1VHywBrTw1Vvcfw/Gi/bjhK4bH37SEFVuHKQQfC3iA06Ax7qEWeY6qflrStUzUnaX3Gq1LsJYe9g0ygHIzLGZQd83skz94VltXn7O+xbcRF5Ve2rWsph1mQ+YaGDEFenOkceWi3N4/ci9XOA4j/ANi4fRSfpNBcdw68reK26gdVYfhUu79lWPs/2Xdt/RdKH6J9ahHBcZtNkH7QkCTF65c08lW48/Cu+iD9W+6ILWzSolaTjpE5bhnm9q0G94aGHvryu+l8nfql4CuOulW00JiCdiTqFPrrt/F5CnbuDS9bzhcwYajQ/A8mBmP9ap2A7Uu7ZLoDgiDEA8teU6DnR/BrftnwSVPikjQhtecTz9KszJEsPB+JlLcK0Mh8J5a/dP8AKdvTLtTfGbjuxzSSdTrBII20OtNItvvC7MFDqA6jXWZDAz4dSfWfU0/xPihVQ9k2wAAJdbzba6lA2mnT30n1FF0yn0nNWiDcx6Wc1pVy+epJJ6k66a+X4jb+CEZ0kEamN9NiPMVAxuOe6D3otl51ZCdRuIJjkeYnSD1qLwvizr6cyfI/AVnd3Y9VouHBb8oIJBGgJ0OwIPzFaHwLigv4dH5xDf1Df8/fWa8PDKjXoLIRIVYzErMxrBEbekUY+z/tCrtcARlV38OYyTmM+yNgJAnnNNF7C8cmrNAIkdZrLMRwS/nvXG/d2rbkWzczAlA8A5QCYjnz5eWlrbYH2z8BVfx/AcRedTcvBYuuqBBCtbNtzbzAkyweJ8hVWSjXcznFBLmIuvZzZTlBLwJIQZ3ABMZo2PU1ZbNwW0IEExLEESTIGUa7b6jmJ5Cve1/CRYuFbaj94oPL0J/5Ty51Hc+yPAf7MEEEcpbUQNzO9V/pQI/8mQeI4YBTskEagSwIMjfSdGUzG0c4rzs9w8pcvPLEs4AbICYygnWZ3uf8s86g4QkNcDM2V1zCIbS4GJ8QPK4h9M9SOEtobhKiHkyw0DRbPulVqCLsn2nGGb9oIDYa8f8AzNuAe7ZiVN8JrCNEOPMH0H/aF9ngsDv8OM2GbUquptT95Tztn9cjXfBcWBftIGDIwh80RBYhg3LLDekCatHZrtZhbd39jW8tzDvIslplDzw75gJX+Anl4elNRPlsxi3auWYdHUrIHynVT6UQt4y57TWT/Uk5fiMw+dbXx3s7wtbLXL1qyiAaskLvsBl3PQQaxPD8LV2c2C4UGBByMQSYOk6xuBMUyb6IKhjatpnf/HX/APac+uY/hXY7RXB/6J+DflXr8HuwdMRPU3TH+UGuW4JdZdA4I5998yC30imqXgneH5Ov/qtudo/P8qX/ANXjmhHv/wBKjNwW8Jlrg6RcB/66b/4Tf/ju/M/RjXe7wdWF92Tx2ut/wsPhXQ7SWjzYeo/1oTdwt5d3J/qQH6g1Hyt/8LeqhfpFDfg7hj7S/gPNjrTfeQ+o/MUw+EtNsts+mX8NaCMvWyp/odh9S30pubfNbyehV/8Ato2jvpX0kgtc4Fan2CvmCw+tEuG9lrbwGuXssiR3kDUgdNqraXlHsYkr/Wjp81zClds4hxC3Vujot4H/AJSwPyo2gPBkH+3y4cXEGGCKiLkhNtDMk8yZMmq7hjqPX6iKnYnhN0Dx22XzIgfOoa2svOdR6aGkbtjqEox2NkVpH2H8UFniDq5CrcsNqTAlSrA/ANWd3ViasP2e8R7nieFuRI7xUjT747vnpuwpUWmtH0pdxDPrJtW+u1xh1j/018zr/TvTYxSqn7sZEOuYgyfMKfEx/mb501ib0mXhj/Dugjr/ABsPPQchzIjEYwsSSavGFmNsnNjhOzHzNxwfgpAHuFKo6cKukTKLP3WzZh6wIny5Uqa4CUzFuyeD8WdlVzPhQko5jd7RPguRzU1fblxrtvKurKCRChG0HsOpHhnUSI16TWU4LtLesAqAty2TJtuMyz1H8LeYq9YPjLxauujWpAPiMiDsQf4TuDzg1lyWnaN2LjKPEYwVwl1ZlzKNSjc9dRsOXl7oq23eF4drVsh1lh4hZZkKg6gyCSpEwdj5b0G45dQYUYpBHi8dsxpmMZl9/I0Dwfa/WAGnWJ6wY89T/tTKmSdrQ/xksrDOWcARqTOjESSIJJjfyoYeKraINuwgJ1BZM0667/CR1q2cbuW7pF617DMd9MuaDlPoZFBeINbewwVlY23B010YH8VPxo5MSXuJwyPoFeyXabPfP7SEy5ZQGSgYciNZBB6fdFHOCOv78WWA8bXLbnwsU1JUsRIhddeh61n2D0II0NWDhHGktkeKWJkAamR6afEipQbTXFFMj5J8mQOP9p7i3mFnF3mtgypD3ANQCQJMkAyATyFaN9mnaf8AaLRt3GLXU8UsZJU6aE9P+qsr7fcE/ZMUMsizdAuJzyht1HkrSI6RXvY3j5w2Kt3J0DAN5qdD8jVXvZOKrRpv2r3DatW76rm1yHWIkFhy8jVPu47vraQX9kZ5ACqWRB7ZIIgzqOnXQ3z7VcE93hzd2mfKyuY1IUAyw6xPwmsYwHHiFW20sCQqRyYtpIkBhPXYgeddd6Gjph3CcDYsCzKNUHtrmEhjBbmNdoNens5ibndJaeyEVfaJjWdSQFk84ozw/s28xfvC14wwItqymNvFuDJ5iKpmI45iBfZcO0qjMqqwHiXNoWiNdJ5RNCUJJWUWSMnRbMJ2XZ79tL1y2C/gJtKVU8iV5ZxObYAwdOtc4j2cuYa9etv+87uQQp1bNBUj+AnfXUa6VMF9pF663dwAQFOxXmDoXYEkBtI8qncO7PPiPGwNmy2v/wAtzbadgYmTpzg70qbY04xhp/sV/BYa7fcB5vOBoggIv8znQSeZ5/zbVdcDgLNpR3gN5+aqStseQiJA8/gKlP8As+Ft5JSynmwBPmSTLHzoNie0Fq7NrD3Ea4QcuZSUMbrrA1E9R603Kuhne+p5hu2mEa66LgrQtoCzXSqMAFgTGWTJMDXUkeojYj7QbKsFGAssW2BCKdTAmEMGvezXZq+YtYhAmHBNzKpTxMY0OUk6wPcsVasXgcBaA7xbCdCVXNppI0ze+qrp8idwHxHj2EtpmuYO3OXNlQ5T7UbgDoTQpO1vCm3s4i2f5WJ/6yKEdvbStcW5h7guoVKEJqREwSBrBB3O0VTVU5lC+0SuUecwB6zpSOTQyjZtr8Hw8SL99B/Nkb/pprFdkJ2vWXnYXLeUn3hj9KN8O7LxZVcS3e3I8ZHhEncACNBtO5pjtB2SF5NHdSAYgj8tdqZOXcRpdipY3sFdGv7OGHWzcE/4Wyn5UAxnZ1re5e35XrZUf4iIofi+KYvBXmti/cUr0Y5SDqDlMiivD/tZxSaXMl0fzDKT710+VHkdxBj8Lb7wLDkUysNddNqYvYG2dP3a/wBasp/Xvq6YDtHgMYR3mG7l2MZkOXU7eJMp1PUVNx3YvMD3F4XP/jvRPWA4HmNxz3pk4vqD3LozKn4aJOsemtc3eGMAxBzACT5c+tHOMcDa2WIQqy+3bbl5g8weooFhsTq2gEqR8QRSSjFFFkm11G79vaAZOvrOv41P4PwLENcQohGoZWbwjTWRO+3KiXB+Gi7YVm0AEErBfQ6wJ6VL4GrCw17Mf3V22wmToIBHpGQfKot+Dbii2tmtpfhAJjTU/Wp1krZUXH1f7iHl/M3Q/T1OgDjfaW1hrIdlE6lFgSxUkZj1QHQTuw6KZrnZvH377PiLjQX0tqwLACSc+8kfXequftSRllGrY32lw7PirjNmJJBJzH+EeegA0pVCxV++XYtiLZM6xbAH6ivKokyWjPyOVaRwHFs/CAZDHDXDby/e7u4A6z5ZwwHrWe27oOmgnmZiiPD8U+GcEsclwxcXXVdIJHIjQjnvyqa+R7fYMY3jxZAsQshucmAQPLmahpiJBKwSpn8R15gj4UuJ4bK5EfD9bVHGLFtWMaBenORHzq3FR0ifJy2w9gpdLjAgm0BcgfwkhGPoMy/E1Da+QTyD6EabgEr6a6e+uOw13vsQLEgd/buWp13a22WfLOFrjFIcjT7QEj1Uj5aN8KCd7BJBfBYEMSh3E8ue4qDwsjvfJSRr5afr1o12eQ5yW5l9/Kq/gbBtX3tsCCrsp8iDqKu9dDOt9TVftW4ej8KR2Az2u7yHn4oUj0I1/uis54vw63bwPD76CHurdW4P4u7umG9YaPQDpWr9v8AbvCrgG6Ilz/BBP/LPwrJeKIzcLwTgE91dv2jz1YrdX5T8Kwm43rhhZ8JbB9prKz6m2Pxr5euCAQdII+X419D4Xtfh7GHsKzFmFq3KqJIORdCTAnymfKswxvD8KLjG1bPidmm4wYyxzQFHgUD3kRvSuSRaOCc99F5LUvaK2+GtXGMtctq2Ub5iIb+nxTVLx2LtWGdjGdySRM6nkTux/lHv6VF4vx5bXht+K4dJH4dB57nlFA1smc9wy/Icl9BTSm5dRfbj1Dr5/sTk7Q3Eui6VRiPZW4uaOjESACOQ5U3xbtvi7ntXmE8khP8ALr86CYrEgHVteg1qKzE8o9aBMVy+WaSSSeZ1PxqfwziOU6MVaIBAmDIjmI9ZqJbQDXc12zUTjYbfbmxaQ2ySbyIsLDQxKrBD7EazM9aqGI4o73TcuEMW3M66cgOQFVjBXiozMG10B30H+5qycZ4lhu6Vhaa3duKoHilPDkkxAKkj1Gp9aspcexFxvVj12/bIGYAgmJjYnb0qJheBW72MS3dLqH9h1aGUjUakGRp89KlW+EhsKt1L6QVLXEJ8cqWOULAzaKJM8ydqYxWLK91dUSyOCB1MjT3mi5RyJ/AFFwr5NT4PwC5h7aoLz3YmWuOxYk66co8q74rxU4dCzmNCFnWTGwjWg3DvtKskBbtq9aY6aqHUn1U/UCq1xzi1zEObmk7KpJyqOmm56nmaEYWByoC9ulGIuJctBiQpVpUrzlY36mqfdwrjcfjV6s4wFQTrIB+IqPiL1tiFYDxbGNJ3iesUzxLszllfgY7Adk7mMLtOS0vhZoklt8qjqNyeUitDxvYZXZX7+8HUKAVZR7POI3PPlVK7N8WuYW8qBytq4dtwpOx1901qdq65H3W+K/nScKG5WVTtrYfu0ZwGglSw0gFWPwJG3IgRuayS7ah2jqa1Pt7xwFe6GgUzcMzryX561ltxiSankfY1+lj1k0O8Ba73iranOTAA5+vl1rXuzfZ621k2GM2rY7zFPGkDxQOeZo06KpO5E5x2Ot3BcY2xmOUwOUkED00mtjxjWLHCHWw+Y5kW80EPne4guF1OqMVkQdhHKKVK5FZy4QruZDxzjbYjFujE6OVRTAGhy5ANlAAAC7QOpJJ/hXG3UjvVECIKwG6agaQPdWd8UR1xNwPIcXGnlrmJn37j1qz4HiGa0HO+zR8J/OrxhGTdnn5Jsl4u7LsddSaVCr/EfEf1+FKrVETkyDhcC0yxC/0zPx3FFcKlv2Ciwfr1nefOh5udDtTweRPMVhs10FePYdU7srORrYjMZKsnhZSY1gjTyK0BIJJU8wV+P+tWOwv7RYK7snjUdQBDD1AAPotAGVgdATlO/lWlPlEi1THOw17LjsM0wVvW9/6wD8qMdskW1iblnbKzqfex18/DFVnDnub6uzRluK0RJgMG09wq5faRhm/4k93IXS4qOsAxlyBdYB1lT8qWPg6Xkn8NxqIltnb2rYjKpJGa3ufUmpnanB9zjAyaJiLYvIRI8TCW/wCaTHmKqWOwrqLSOGGVIg7wCQPfAFaB2iRr3C8LiCmtlVVtdShVUzSNvEB6TWm/cn2Zla9r+C6X+PWf2EXbhGV7eUrvJykFY58/drWK2+OdxY/Z7Sq3j7wvcEkPAGZFOi6Dcg7miHHLuVLQDk2jbFxU10LwzTO+seWlVDiF1rhAXckDKOfSTz99YMiduj1/TTxx/wCxW/4J445dZ8qM1y425Y6es8lHw+lc4vHFfAhNy62jN84A+6vl7zyAadO4Xurfiuv7TD6D+UfPc8hUfE4lcKsDxXW3P65fWlSoOfO8jpdCPibfc+J2DXD6k/6DzoTfxbtudOg0FN3LxdiWMk0hRMwra1MZixmSeWpmo9upC0QCFILJA6mKRqTwq1NyeQE0VtgekE8RYkW0HNgPdH5VG4/aN28ttNwAoHm2v0iiOHGa5PJQT8dPpNRuEuM93Etss5fMnYfCB760NXoitbGe0TFe6w9uctsAk9W6n3Sf71FOC2mXuzdINvMDMGRG0gTIJiq4Lhdyx1JMn1NW/DDwKP1+taMduwS0qI/FOMqtwgAlV0zBTlJ5kHoNh6E9KNcP4hgrmGRrguKVBzupTLOY6kESQARsarXHruix1+UVxxS2UwSoo1aJ95zn8qEld76eDouqGcNjc7ZVhQWIUawAWhRJ1gCNTVj412VxFkPmH7pI8emVvENgCYJ5A1Q+EYZ3urb1AJ18gNT8qM9ouOst3urbEIBlcD7xMGD1gAfOp++rT/cpUbpoIcS/s55iDV0wXaxThQ1tgznw/wBLAaz0iqFwq4cQTa1GksSPZHX16U9xjEQFw9kQNjH0nqTJJ9abJNLoDDic3RB4vxLvWIUyoO/8R5tUFbNPPhgpiZjnVm7Idne8vobo8MgxzOvy6/DzrHdntrGoRC/ZXg/7OBmEM4BM7gESB7xB/wBqtfHOCLiMNaf2bhUpnHPIfCGGzr5HaJEEUHuFmZshE8idgBA+lWq82Wxbtn25zEcxMwPUztTxt9DPmqNGVf8AE7RcWcZZD5PDMZjp/CZV015BiJ+7RTB8N4blOW3dYbkG7cj4RIHvopxvsasPcRGv37jaKWGS0DrPIs3lMCecVL7NfZ4QTcvEZiICaiJ3zEHWqqUl2FyY/TuPJSr4/wA2ZDxO9bt3riJJQMcpnN4SZGvPQilW6XOCWQYNm2CNIyLy91Kk5GRwXYwMXYeDzolgromDsdD+fuoRixzG4qXhyYGYEEgHXmDsaUKRauzmK7jEoTqsz5HqPesqR50x2r4ccJfdOU5kMbqdVPPl86H4YkwwOoIzD6N+ulaJ2m4KMfgLN+3HeW7cGY1CiGWeoIJHqarjlWhMi1ZlmObNleNSIPu/0rW8FiHxGAwTJbF0gKGJcLl7slTPWco+FZjhsHnCW8+VmjcExJ+Wn1q3cB4x+xSisGtgnMABMjSNOfrRyOgQVhDtPwl84YR7IGY6kRoQB8NfM9KteGsg8NXDTINrKSeplp8/Fr7qrudcehJFy3rGjEGOs8x+VH+G2RbQICYUQOZ+NB5JOl4O+nFfd9SkdurZt28MpMkYcCYj2SF+tVPAMLdtr7b6qn0J/D40d7fYzvLzKFg2z3e85iSsGOW2w/3C4wDvbdsaraE+uXb4tr7zXXewuPF0MXL3cIXfW6+/lOy/nVau3C7FmMk1M4viS9wzyqEBUxhCuga4JrtBROHbYqQophKeDUQHZipHDr4GbrUImkuFPIwaMXTA1ZYMxWwxHtP4R79B+NReKuLaJYX7ozP5sf1PvFEYFuC3s2V+LEfl828qrDYguzMd2MmrSdKiUVZKwaSwHnVqV4HyqtcNYBvSjT4jT3fr8aeGkLPbImLGd1Xq0e6l2ixHjRRyE/HT8Kc4cM12f4Vn3nSoV9DexBA5tE9AuhPyNc+n3OXX7BLhtzurDXm1J0Wfl8T9KA4XDm7d8IlmPvJNE+O3szLZtjwoNekxpPoPqaIcOwi4S0bj/wBow0/lU/i3099JOSWvA0It/kk4zErhrQtpq3M9T19B+dQMNhslo3G1d9B5A8/ePlFccIwhxN4u/sjU/gvv+k1Y+LcMzwZgTLekcvM7VinK2exhxrGqYE4Jww3HBI0nSdp6+gq44UNaeVExoOYg6VxwrC92PYXUAAEnQDWNOfWiaFuUL/SIPxOtJZVybZJwgWzB0Lnadh/NruenIedFcFhiZYnU7tz849eu9V9Bvz33o7wnGgqEJgir48lujFng6sn2cOBUu1fio5JqNdv1r6mBk27x2wCQz2ww3BImlVC4n2M7269wXyudi2XLMTr/ABCvKi1O9I1rFha3N/sZHfo7wbCticPlCXbl1DltlQMqjQgMSfMiOgFD+N8Naxee026mPUcj8KMfZjxPusZkYwt0ZD0zfdPx0/vVJCKTSaT6g3B3ijwdORB5evoa07sJi1uWrmHcTOoUyJBEMPpVP+0XhXc4vOo8N4Zv7w0f46N/eprgfG2sslxfaU6jrpqPePrXdGDqixcQ7JWbNwkG5AaSD4jrqOkjzJpzg7W77EokAGNR+Ma1ZsWiX1W5AIZQROuhE1FW1G1GWxY6Ji2QBoIp2ya4sL76f2rjjNO0+GniT6c1uH3W1P1FBsIR3t0nnCj3f7Vc+0lonEuwXQooze4+/wD3FAey/Za5i79xVOWJYFhAIDqGgnTQPNFVWvkfJbab8Io/Fki9cH834CotXD7TOA2sNfti1dS4WSLmRsxDqY8XqI5D2T61VLWGJ30FKKRial2MKx30HnUmzYVdhr1/W1O0yQLGkwwG+vypaTEV2bopnPJ6T86IB/u9Nqcway4JOULrJBjTWpnD8QCCHEQKdscMDLm5nfy8qbjW0LfZg79pDqVLkKWLEkGTyHKPOucVZtKmntHUSdY06V7dsSY5cq6GE6ihfkaiG9krBVp+tO2uJnZqkm2KaCaEjLuACROvl8qKbA0F+GvltXLnw/uiB8zTfDh3Nlrze0R4fw+J+QpPGW3YB1Jl/QSxHvNLEWjib62E0VdXbkoG5PoNPUxV26V/5ZCrdE/goDg3XRQgMjU+NjrBkmY3Pwobj8W2JuwJOsDzNSONY8ACzaEIogDoPP8AmJ1NEezfDO7XvW3I8PkOvqfp61hnI9T02L+t/gI8NwgsqEG/M9Tzonh7BaCRIG351HwtrMdee/5epoknIDkflUGzbVjgcjcfqakK0iP16iot27Jj9TXdto/XzFKBo7a1zH6/I0ludNxXYef1of8AWomPxqW0zMwVfPn+ZpkJ1LFgOKSup8Q0oR2m7VJYGkPdYeFOQ/mby8ufxin47tBiboYYa3dgwIRGLGQSCxXVFIkwN46TVDvYtmbOWJY8/wBeXKtUcjSM/wCnjyv+Cx4rEtddnclmYySf1oOQHIClQe1xuAAUk9Zj8KVJZW2Xn7VOFSUvqNxkb1Go+U/4azu1dKMGUwQZB8wa0XjXbm3iUaylosraZmMazuoEmQec0DwvDcPMFMxP3Rnc/wCEEmnaPOTovXEcAOJ4FHSM+UOnk+XxIek6j4HlWYYYHOyEEEHUdIkGr72WjC4hUyXLaXQRDrcVZALALmETIOgPM1W+1PBL2HuM5uZ0uliDoGkmSCBsfTTXltXNWddBHBduDYsLZC5spIDHWAdYA9ZqHxHtPfOucAcgogx1maqzvPur03C25rnoK2XTgfbx7Z/etnQ7j748wefofiOd7w2NW6gdGDKwkEbfryrCrrkH9A1bPs54yyX+5M93cmOYDgEz7wCPhQYS1cfxjB8ugQ77SSDHw0FS+E3CMNdsg5Sr96G8X9ncXu7nskGFBLaEHbrQ3AYrvMdds31RwC3dBonQztufD16edErjHD4hWA28QA5o2jJ+v5aWL2acyXCP2/0VntFwZIZBcDIMpzR3VsMQCMrHLbXeNrlwj1qkYzCNZbLcBB3EhlBHJgCAYPmK+i7PZ/C3hZKEIMmVAsZiqjTJmMppvl1ka1D4v9lWCv2yoVrZ1IZWGjH77MR4z5Sadoynzw2J6U21zqaMdrex+I4fe7u6vhPsXADlcdROx6g6j4EghaoHHaP0p21aOcGdN64tpT60yAx+4s/jTi4o2wVUnXT400j10FEg1W/Ah6l2nu9Mb/Smr5Eab14EII5jnQo6zu7ZaJjT9ct6jWkJdZ3nQafGDpR7/iaNIA8UeEUOscDYjO8ljqFBiPWg4tBUrHMZjkF7JZQkdQniLGIEab7e+iLqMJZNuZuvrebfxbhB5LOvUmu+HYY4ZO9cjO39kv8ACNjdPU8lHqelBL103Hk7cqScqLYcXOR5bEnMdzRbhdpiQZOphRJGY/go3JqHhcLmPONtNyeg8zVu4Vw3uxmYDMREDZR/CPx6ms0nR7kYqMQjh7eVcpM8yep/D8gOlONdgedMtdy+tcjXU/GpCUP2zz5cxT4b/eo2aNTpVf432rCgpaMnYtyHp1PnRSsVoLcZ7R27AI3bko3nqTyqg8U4695izmZ+Q6DoPnUTEYgkkkyaiM1XjGiMpVpGj8E40g4etqyTKs13EgrkIGVlP7yYaVHqBzB2rXZLDh71xHtsUZSHAIUKCZBZm0UAwdddOdAcPjWQMoJyuAHUGAwBmD76m4G8Qzss5Tt+v1vTMzdCFiMLkdlJBysVkbGDEjyO9Kp12yjEkrqd9TXtcHkG+AcFNzxNKW/gx/IfOr3wxEtL4FCDoN/Uncn1oPhDt0FTRepjDYdt4wNodqpnbjA3LwLptbaI8sqkk+pPyoucZljzJHy/3pi/jwC06ht/UaT8NKSbcVaK4lGUqZnX/D3JjKZ5ACSfQDenb3A7loS4jQGNDz2MHQ+RrQsOlvdQFPXnUW93YQ2zqCTz86h9ds2r0qS2yjYbhzXGGhy82O3+9ab2c4WluwhyjMfGPKYiPcBQXC8NN55RVKoR7RIWekD2hzPu61bAYABk6AT186qm3sz5Eo+1FZ4zghaxRxOuaFZY5FRB9ZAA95ovjG/aLC37RkgZkHXkyHz0j1ApntNZJslwJKSY6qRBH0Puqs9keNdy627ulq6ZQnZXOnuB/I9aL8orj98aZb+B8US5bCMxW2WD231Bs3Afa6hSdGHv61dOHdp8znD3QFxSCSsyGUA/vLY+8NNQNYJPlWY8esHC3TeQTbfW6g+6f4x5Hn5686K2MTbxNu2HfI1vXD4ge1aO+ViNTbn/AA77bUjK0ZZ4+EtmhdqXwtzDmzif3gvCEt2wXuORrNtV1kaHNoBzIFYP2u+zbEYKLmRjZbWdCya+zcyyAdtRpWy9ju0N17rYbEp3eIUFjAm1cXT97bI0WZEj2TMiDIq2XLIZSGAYEQcwkEHll2+NFoQ+Re7rsVr/AG5+x32r2BEczYJ3/wDt/wDYfd0rJL+HZGKspVlMFSCCCNwQdQaBxyK7Q02DXdOmBocuIDXty74TPSmhcrm7c0Ip7Eo5Vd26bUd7OOxLXbn9kkCObvyQfUnkKD4Dh73WFtdyZJOwAGrHoANfdRfiGIEJZtaIohesfec/zMdfIQK62jqsY4pjmvMTvJ1PL3eQGgHT1olhuz5CKZ1O6kbD15fLemcFg5gD0H51ZmuKqhS4MbkmZPrUMkeO2el6Obk+KX5G8Hg7dsDmw59J6VIOIPKvcNh+89hkPlmWfhNd4nCG3o0SNwNYnYdKzUz09XRyp603jMYLSFzMAwY6nYRy99DuM48ogA0LGJ1mB+hQEcSYI6HVW5HkZBzDz0rlEDWrPOJcZuXdyQvIcv8AWg125Uu8w7vzzaDygT9BQ9jVlohN2csaaY10xppjTGWbFmqfw7GQMp935UNpE0SDYfYUqEJxFgIpV1C2aThmNTUaoFgxUjvKcyneIaR6GaiYgwOUHafpUm42lRjBBU7GpMdFW4tx27bIVdNKt3BezTG2jYhiHOpVeQOyk6mesennVet8NKYm3duAGzbdQxYje4SoPorZTWgpiQRIII6gzPwocI10LfUm+4/ZUIsKAAOQAApPeqMb3urzPREHXMgg89PjWb8ZwJW6yk+GCR7tI9x0rQc9V3tPgA/v2PRgNvQgfI1xTHLiyT2M7Wgo1q4JukZEZoMpBBWObxpPMTUPGYR8C2dQTYY6rMlJ/wCn9etNIKt0IPvHnV47Pdoxf/d3iM5ECYh//wBvLn8qmri7R6UoRyRplt7JdtBayz+8tbDYsgME5T001Xy5c9MwmLS6ge2wZTsR9I5H51898S4PcwrG7h5a1uyb5fMeXny59aM9l+2bIc1l4P3kOx9R+I1860RkpLR5eXDLG99PJsPF+JdzbLIhuOTlRRuzdJ2VRqSx0ABrEOPYX9svPLHFYtv/AGAq2bSrza4RDwNzog/iNXDEcVS8hFs5c5/e2LksriGkIdAZJBkwwy6ECaFXuCW72SwL37PYjM+GQQ9xtIJuam71lgSo2B3HcXViJroZzxDgzWi0Mt1FMG5bJZJ9Y66TseRNDisV9McD7OWrQYWyhw7KAlsLpqPEbkkm6xBGrbAnQTWe9uPs7wpvKmDYrffU2FGdAvO4TP7lB1Ph6CgAyia5IqfjuDXbV9rBXNcXdUIf/LP56iu+HYTLNxxIUwin7zjl5qu5PoOdMgMmWlFiyQfbcA3OoXdbfq2jHygUzgrRJLNu2/p0pm85uPEyAZY/xMaJWEgVWKtkpOkFeDKoYs8hArAkb+JSojz1+Vdtw7DKf7a4s8j/APyal4HEvh7cNhGvo4BJiY1OgEH8Km4Dh+DxgYiy1tl0ZZZGE7bGCPypZx5Mvhyxgqd/hkDh3B7DE93daY5MJ/y0awXZpTOd3Kga+LUnkNqq/aHgwwcZWJR5Gu4Maa/raonD+P3lGUuzpsQSTHoazP2vZ6kMLzw54pv7PqW692ZsuCzk5FkkyY89f10qmYzC2S5yDLbH3rjEabaD2mJ6cuflxx7tFiC2TvWCfdC+BY/pXY+WtRMDaVWDv4uq6z8eVOkls8+U5xfFt39yHxC7aDQgLLyIJH1WmbmEXJmJZDyDAEn0gzHnFFGvL3vhVRmkxAgQCYHTagTsTqTJO5NdJrwavSY55m7lpDLW9KYNTRUS8kHyoIGZRjKouxua5avan8C4b3+IS2TCkyxiYUak/D5xTGaToJcO7HX7tpXWy7BtiNtyPwr2r5f7UOrZbKKltYVFMkhVAUSQd9KVAlfyB7F2akC6BQa1iYFOriZp2TQVF6dKQqElypQu6RNTaHTFisKLiMp2IInSR5jzG9c8DW5bz94wYs06HSIAETtXFxydAze4AfPepXD7GYFRow1jr7+v50o6CQv1016oVpqHYntZh7bZS8kaHKCQPf8AlXDB7PTGLth1Knn8jyPxqLZ4tacDLcQz/MJ+FSK4BS+J2DnJjXZh5j8/1vT3BuEHE3AiGBuzHZQN2PlRPjeDn94vTxeYHP3fShOHxL21dUMJdjMPMagj9bGi13NWDM64ss2G7SC23c3XDRoLgM+WpG/9VQ+0fBbar39psjaRGzT0j49Krd24QMvIGfU9fw/3NEeJXLdoLaR++X2juMpI1A6GRMaj30lbtHoKMXSl0Y9w/tN929of4uXv6VZrOOzQWi4BsfvD0P6nrVEuWAwldRz5Eeo5eu3nTeExtyyfA2n8J2/0qscl6kZM/oHH3Yno2rAcbbuUtYebjiS+d8tyDsqEsMxHw6A11dgYZrK2cVg2c+O5bXvLjk6FmdwCTr7U6ciKzDDdsyBqgJ6TH+9O4nttiGGVQVHm0/KatpnnPHkjqiXxThdmxnW27JYmNdb98jcsYgLMwNo1O8VWsZjDcbQRpAA2Reg8+pp823umWYknrof9KlW+EkKTGg/X40ePgi3XUiYPDQKIWk1+tN20iknFBaLArmDiN4iDuNPWmb4xDjg8kqLJhe3jW0CvZUhRAysQdPUHWpGH+0Owx1S4hP8AKGHyP4VSb+ItsPbZZ/iWfmJrzB2QJh7be/L/AJqj9Rmx+lh5a/F/+B3t52hs3rKLbYs2cHYiAAd59aFYPRBTL8PZmnIG9CG+lTVwlwD+zf4VLI3LsbfR8MDdyWyBxMaqYneo73p5R6URxmEYgSpQdWhRQ69iLaDw+MjmdF9w3Pyro6WzP6msmS4dBi3OZnOihGAJ6lSAPWYoWbkmBXuKxTOZYz9B6DlTdnemexYOWOLin16kkim7izvXprxmHOgIyM1rprVw7KqbFlyEzNdA8Q5KOXmCdfcKrNqwz5go0VSzf0ggH5kCPOrWeK/+RRj7bApP9JKz/hHxpuxGT3QLxfEWZyQSAaVBm4kJ0FKu4sXkgst6u1xBFKlRECGGxQI5/lT6vGhr2lQZx3n8zXVq8R7UweQ3Pv5a0qVKMhccZzYbu5kgbkTB3M/H40J4dwNVUTqeZpUqEtUNB22Sb3AkNejH3sOQHIe0NB/F11O+1KlQQz0T8dxVLchpBESN4zRz2O/KhLMhdgp0Bg6HQ7+8fT6qlVqp0JF9xvEJlaRE+ywIB/XqKH5YpUqi1R6fp5ttIIphxaAZ2cXIDBQBAVlDKc2bcg7R69KiG4rHUZT1G3vHL3fClSpWbIya2M4nDFTBrqxiyNDqOh/ClSrk2mGcU1ZMw2KBPhBBGtE0ud4ILMBuVGxjr8qVKtWKTfU8r1eOPHl3PcT4RPnAoJduSSaVKhn6oT0S9rZGunWveVKlUDazhFp4Oep+NKlQFZ4TO9M4o+E0qVEmwea6t715SpiTHc8021KlXCMM8Ew7th7+RZa4BzAi3bYO2/nGnlQ3H4s91bTkBHxJZvmQPdXlKqGa+oMpUqVM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UUExQWFRUWGBwYFxgYGBcXGBwcGBcXGBwYHBweHCYeGBojGhgYHzAhJCcpLCwtFx8xNTAqNSYrLCkBCQoKDgwOGg8PGikkHyUsLCwpKSwsLCwsLCwsLCwpLCksLCwsLCwsKSwsLCwsLCwsKSwsLCwsLCwsLCksLCwsLP/AABEIALcBEwMBIgACEQEDEQH/xAAcAAABBQEBAQAAAAAAAAAAAAAFAAMEBgcCAQj/xABHEAACAQIEAwUFBQUGBAUFAAABAhEAAwQSITEFQVEGEyJhcTKBkaGxB0LB0fAUI1JicjOCkrLh8RWiwtIXJENTYxZzg+Ly/8QAGQEAAwEBAQAAAAAAAAAAAAAAAQIDBAAF/8QALREAAgICAQMDAwMEAwAAAAAAAAECEQMhEjFBUQQiYRNxgRSRoULR8PEyM7H/2gAMAwEAAhEDEQA/ANqx1vNbcEwCrCekg61nT8FB9qDEaHnprrvvNP8AH8e0KtliRbnVvvSefTTbffagjdpsn9oD0Jj2esj0/P1WSdFsTjeyz8Gxy/tCKOR6HQRr5RFO9rO3T4a/3VtVkAZi0n2hMCCI0IqX2MwSlO+zFi+3Lw8pB11+kUN+0Dh9vMLoYC4AFZddRuD6iSPQjpQiqQcjUppIkYftP+0WlLwGzxCkwQRodekGpfBuKoLhUFyS2X2TAME9NtN6pXY05sQzMAtsAm4WcT7MAwTJ8RXUDTrRjCcWy3gSSEUyx5QDJ5/KhJ1Q0YKmjQix6VFxeIYAx1iANdenXelh+LWrhAVwSduVK/bJvINlAZj5nQAfOaZvWjOlvYCZSIJiQ2zEjnJJ/mr3gHFXxWHZ2SCHYeEEg66EefIxznaj2MwSuDoMx0BIn0qv3cYuFsmwLmZjJzCAPE+qADaAfrQUOq8jTkmtEXiPGEttJJBy5WmSoyzljoddfQdKHW+JKwCsQGBmQSyjMAV8UbERy6daD4XiQdnnTLofgCfdrXdrYhUzFiSAOcny9KeWCLVMTm+PEC/aBg2vXzbAz5U71YgEZiSSNNRmOw3FZ/c4e2WWEQchPRv4W6SNR15bEDV8SE/8q9zW5ZVkcqeTZio/nHL1J8pF43BNeZ7ti33hAy37YKxdtnWMsyXESDEyKRtppI0QiuFv8mb2SUMHQ1buzPaNsO6uhMSCRyMdeXXXlPrPnafstbREv4djcwl0SjHV7W0o/VQTE7iNeprILW2hv9COo6inISjW+x9C4btVauW80lgwIB0WDGxA5+oqdw7hzMiXFyzJJknUbbjnpPxrDODcWuprbOh3BnKfI9D5jb5VpPA/tZw9u0lu7YvoygAkKLik8yCusT1FJ9O+pPvss3abDhQLrsFA0ygEzrM1XcPfDuy/dO+kDMPx5Hny9IHant9YxBHdpiGULH9i41J13jkAKCHtXB8GHvwNB4ADA/vVaOONbBOcn7exrmEsXo9q2UPsxm0HIDyipVu1cCxK++az7hP2pi3aCvhMSSJ1CpEe9qmf+L1vng8X/gT/ALqnwGTRbLtnEycty15Bkbz6GhSAo11mnNIUmIBI1OUE+zMULH2wYb72Hxa//iU/9dBOK9tOF3s3eJfXOIJ7nUQSZBJMHXlRjGmmCW1otd3iChArsob+pRuNYk7ake+g1/tLZViTdUnMRAuIJG87xA1FQbHaHgpXL+0Oo87bJ/ltVKsYfglwyMTan+a4o/zAU602znuKiAuK3sPfuO7ukseVyYy6CIPT6mo/GsFhr3DrlpbqG5o9pfEWLJICBjoJXOI6sOdXzC9juHXP7N0f+hrTfQGpX/h7hhqpdeendnb1Q0Eku7FUX1VHywBrTw1Vvcfw/Gi/bjhK4bH37SEFVuHKQQfC3iA06Ax7qEWeY6qflrStUzUnaX3Gq1LsJYe9g0ygHIzLGZQd83skz94VltXn7O+xbcRF5Ve2rWsph1mQ+YaGDEFenOkceWi3N4/ci9XOA4j/ANi4fRSfpNBcdw68reK26gdVYfhUu79lWPs/2Xdt/RdKH6J9ahHBcZtNkH7QkCTF65c08lW48/Cu+iD9W+6ILWzSolaTjpE5bhnm9q0G94aGHvryu+l8nfql4CuOulW00JiCdiTqFPrrt/F5CnbuDS9bzhcwYajQ/A8mBmP9ap2A7Uu7ZLoDgiDEA8teU6DnR/BrftnwSVPikjQhtecTz9KszJEsPB+JlLcK0Mh8J5a/dP8AKdvTLtTfGbjuxzSSdTrBII20OtNItvvC7MFDqA6jXWZDAz4dSfWfU0/xPihVQ9k2wAAJdbzba6lA2mnT30n1FF0yn0nNWiDcx6Wc1pVy+epJJ6k66a+X4jb+CEZ0kEamN9NiPMVAxuOe6D3otl51ZCdRuIJjkeYnSD1qLwvizr6cyfI/AVnd3Y9VouHBb8oIJBGgJ0OwIPzFaHwLigv4dH5xDf1Df8/fWa8PDKjXoLIRIVYzErMxrBEbekUY+z/tCrtcARlV38OYyTmM+yNgJAnnNNF7C8cmrNAIkdZrLMRwS/nvXG/d2rbkWzczAlA8A5QCYjnz5eWlrbYH2z8BVfx/AcRedTcvBYuuqBBCtbNtzbzAkyweJ8hVWSjXcznFBLmIuvZzZTlBLwJIQZ3ABMZo2PU1ZbNwW0IEExLEESTIGUa7b6jmJ5Cve1/CRYuFbaj94oPL0J/5Ty51Hc+yPAf7MEEEcpbUQNzO9V/pQI/8mQeI4YBTskEagSwIMjfSdGUzG0c4rzs9w8pcvPLEs4AbICYygnWZ3uf8s86g4QkNcDM2V1zCIbS4GJ8QPK4h9M9SOEtobhKiHkyw0DRbPulVqCLsn2nGGb9oIDYa8f8AzNuAe7ZiVN8JrCNEOPMH0H/aF9ngsDv8OM2GbUquptT95Tztn9cjXfBcWBftIGDIwh80RBYhg3LLDekCatHZrtZhbd39jW8tzDvIslplDzw75gJX+Anl4elNRPlsxi3auWYdHUrIHynVT6UQt4y57TWT/Uk5fiMw+dbXx3s7wtbLXL1qyiAaskLvsBl3PQQaxPD8LV2c2C4UGBByMQSYOk6xuBMUyb6IKhjatpnf/HX/APac+uY/hXY7RXB/6J+DflXr8HuwdMRPU3TH+UGuW4JdZdA4I5998yC30imqXgneH5Ov/qtudo/P8qX/ANXjmhHv/wBKjNwW8Jlrg6RcB/66b/4Tf/ju/M/RjXe7wdWF92Tx2ut/wsPhXQ7SWjzYeo/1oTdwt5d3J/qQH6g1Hyt/8LeqhfpFDfg7hj7S/gPNjrTfeQ+o/MUw+EtNsts+mX8NaCMvWyp/odh9S30pubfNbyehV/8Ato2jvpX0kgtc4Fan2CvmCw+tEuG9lrbwGuXssiR3kDUgdNqraXlHsYkr/Wjp81zClds4hxC3Vujot4H/AJSwPyo2gPBkH+3y4cXEGGCKiLkhNtDMk8yZMmq7hjqPX6iKnYnhN0Dx22XzIgfOoa2svOdR6aGkbtjqEox2NkVpH2H8UFniDq5CrcsNqTAlSrA/ANWd3ViasP2e8R7nieFuRI7xUjT747vnpuwpUWmtH0pdxDPrJtW+u1xh1j/018zr/TvTYxSqn7sZEOuYgyfMKfEx/mb501ib0mXhj/Dugjr/ABsPPQchzIjEYwsSSavGFmNsnNjhOzHzNxwfgpAHuFKo6cKukTKLP3WzZh6wIny5Uqa4CUzFuyeD8WdlVzPhQko5jd7RPguRzU1fblxrtvKurKCRChG0HsOpHhnUSI16TWU4LtLesAqAty2TJtuMyz1H8LeYq9YPjLxauujWpAPiMiDsQf4TuDzg1lyWnaN2LjKPEYwVwl1ZlzKNSjc9dRsOXl7oq23eF4drVsh1lh4hZZkKg6gyCSpEwdj5b0G45dQYUYpBHi8dsxpmMZl9/I0Dwfa/WAGnWJ6wY89T/tTKmSdrQ/xksrDOWcARqTOjESSIJJjfyoYeKraINuwgJ1BZM0667/CR1q2cbuW7pF617DMd9MuaDlPoZFBeINbewwVlY23B010YH8VPxo5MSXuJwyPoFeyXabPfP7SEy5ZQGSgYciNZBB6fdFHOCOv78WWA8bXLbnwsU1JUsRIhddeh61n2D0II0NWDhHGktkeKWJkAamR6afEipQbTXFFMj5J8mQOP9p7i3mFnF3mtgypD3ANQCQJMkAyATyFaN9mnaf8AaLRt3GLXU8UsZJU6aE9P+qsr7fcE/ZMUMsizdAuJzyht1HkrSI6RXvY3j5w2Kt3J0DAN5qdD8jVXvZOKrRpv2r3DatW76rm1yHWIkFhy8jVPu47vraQX9kZ5ACqWRB7ZIIgzqOnXQ3z7VcE93hzd2mfKyuY1IUAyw6xPwmsYwHHiFW20sCQqRyYtpIkBhPXYgeddd6Gjph3CcDYsCzKNUHtrmEhjBbmNdoNens5ibndJaeyEVfaJjWdSQFk84ozw/s28xfvC14wwItqymNvFuDJ5iKpmI45iBfZcO0qjMqqwHiXNoWiNdJ5RNCUJJWUWSMnRbMJ2XZ79tL1y2C/gJtKVU8iV5ZxObYAwdOtc4j2cuYa9etv+87uQQp1bNBUj+AnfXUa6VMF9pF663dwAQFOxXmDoXYEkBtI8qncO7PPiPGwNmy2v/wAtzbadgYmTpzg70qbY04xhp/sV/BYa7fcB5vOBoggIv8znQSeZ5/zbVdcDgLNpR3gN5+aqStseQiJA8/gKlP8As+Ft5JSynmwBPmSTLHzoNie0Fq7NrD3Ea4QcuZSUMbrrA1E9R603Kuhne+p5hu2mEa66LgrQtoCzXSqMAFgTGWTJMDXUkeojYj7QbKsFGAssW2BCKdTAmEMGvezXZq+YtYhAmHBNzKpTxMY0OUk6wPcsVasXgcBaA7xbCdCVXNppI0ze+qrp8idwHxHj2EtpmuYO3OXNlQ5T7UbgDoTQpO1vCm3s4i2f5WJ/6yKEdvbStcW5h7guoVKEJqREwSBrBB3O0VTVU5lC+0SuUecwB6zpSOTQyjZtr8Hw8SL99B/Nkb/pprFdkJ2vWXnYXLeUn3hj9KN8O7LxZVcS3e3I8ZHhEncACNBtO5pjtB2SF5NHdSAYgj8tdqZOXcRpdipY3sFdGv7OGHWzcE/4Wyn5UAxnZ1re5e35XrZUf4iIofi+KYvBXmti/cUr0Y5SDqDlMiivD/tZxSaXMl0fzDKT710+VHkdxBj8Lb7wLDkUysNddNqYvYG2dP3a/wBasp/Xvq6YDtHgMYR3mG7l2MZkOXU7eJMp1PUVNx3YvMD3F4XP/jvRPWA4HmNxz3pk4vqD3LozKn4aJOsemtc3eGMAxBzACT5c+tHOMcDa2WIQqy+3bbl5g8weooFhsTq2gEqR8QRSSjFFFkm11G79vaAZOvrOv41P4PwLENcQohGoZWbwjTWRO+3KiXB+Gi7YVm0AEErBfQ6wJ6VL4GrCw17Mf3V22wmToIBHpGQfKot+Dbii2tmtpfhAJjTU/Wp1krZUXH1f7iHl/M3Q/T1OgDjfaW1hrIdlE6lFgSxUkZj1QHQTuw6KZrnZvH377PiLjQX0tqwLACSc+8kfXequftSRllGrY32lw7PirjNmJJBJzH+EeegA0pVCxV++XYtiLZM6xbAH6ivKokyWjPyOVaRwHFs/CAZDHDXDby/e7u4A6z5ZwwHrWe27oOmgnmZiiPD8U+GcEsclwxcXXVdIJHIjQjnvyqa+R7fYMY3jxZAsQshucmAQPLmahpiJBKwSpn8R15gj4UuJ4bK5EfD9bVHGLFtWMaBenORHzq3FR0ifJy2w9gpdLjAgm0BcgfwkhGPoMy/E1Da+QTyD6EabgEr6a6e+uOw13vsQLEgd/buWp13a22WfLOFrjFIcjT7QEj1Uj5aN8KCd7BJBfBYEMSh3E8ue4qDwsjvfJSRr5afr1o12eQ5yW5l9/Kq/gbBtX3tsCCrsp8iDqKu9dDOt9TVftW4ej8KR2Az2u7yHn4oUj0I1/uis54vw63bwPD76CHurdW4P4u7umG9YaPQDpWr9v8AbvCrgG6Ilz/BBP/LPwrJeKIzcLwTgE91dv2jz1YrdX5T8Kwm43rhhZ8JbB9prKz6m2Pxr5euCAQdII+X419D4Xtfh7GHsKzFmFq3KqJIORdCTAnymfKswxvD8KLjG1bPidmm4wYyxzQFHgUD3kRvSuSRaOCc99F5LUvaK2+GtXGMtctq2Ub5iIb+nxTVLx2LtWGdjGdySRM6nkTux/lHv6VF4vx5bXht+K4dJH4dB57nlFA1smc9wy/Icl9BTSm5dRfbj1Dr5/sTk7Q3Eui6VRiPZW4uaOjESACOQ5U3xbtvi7ntXmE8khP8ALr86CYrEgHVteg1qKzE8o9aBMVy+WaSSSeZ1PxqfwziOU6MVaIBAmDIjmI9ZqJbQDXc12zUTjYbfbmxaQ2ySbyIsLDQxKrBD7EazM9aqGI4o73TcuEMW3M66cgOQFVjBXiozMG10B30H+5qycZ4lhu6Vhaa3duKoHilPDkkxAKkj1Gp9aspcexFxvVj12/bIGYAgmJjYnb0qJheBW72MS3dLqH9h1aGUjUakGRp89KlW+EhsKt1L6QVLXEJ8cqWOULAzaKJM8ydqYxWLK91dUSyOCB1MjT3mi5RyJ/AFFwr5NT4PwC5h7aoLz3YmWuOxYk66co8q74rxU4dCzmNCFnWTGwjWg3DvtKskBbtq9aY6aqHUn1U/UCq1xzi1zEObmk7KpJyqOmm56nmaEYWByoC9ulGIuJctBiQpVpUrzlY36mqfdwrjcfjV6s4wFQTrIB+IqPiL1tiFYDxbGNJ3iesUzxLszllfgY7Adk7mMLtOS0vhZoklt8qjqNyeUitDxvYZXZX7+8HUKAVZR7POI3PPlVK7N8WuYW8qBytq4dtwpOx1901qdq65H3W+K/nScKG5WVTtrYfu0ZwGglSw0gFWPwJG3IgRuayS7ah2jqa1Pt7xwFe6GgUzcMzryX561ltxiSankfY1+lj1k0O8Ba73iranOTAA5+vl1rXuzfZ621k2GM2rY7zFPGkDxQOeZo06KpO5E5x2Ot3BcY2xmOUwOUkED00mtjxjWLHCHWw+Y5kW80EPne4guF1OqMVkQdhHKKVK5FZy4QruZDxzjbYjFujE6OVRTAGhy5ANlAAAC7QOpJJ/hXG3UjvVECIKwG6agaQPdWd8UR1xNwPIcXGnlrmJn37j1qz4HiGa0HO+zR8J/OrxhGTdnn5Jsl4u7LsddSaVCr/EfEf1+FKrVETkyDhcC0yxC/0zPx3FFcKlv2Ciwfr1nefOh5udDtTweRPMVhs10FePYdU7srORrYjMZKsnhZSY1gjTyK0BIJJU8wV+P+tWOwv7RYK7snjUdQBDD1AAPotAGVgdATlO/lWlPlEi1THOw17LjsM0wVvW9/6wD8qMdskW1iblnbKzqfex18/DFVnDnub6uzRluK0RJgMG09wq5faRhm/4k93IXS4qOsAxlyBdYB1lT8qWPg6Xkn8NxqIltnb2rYjKpJGa3ufUmpnanB9zjAyaJiLYvIRI8TCW/wCaTHmKqWOwrqLSOGGVIg7wCQPfAFaB2iRr3C8LiCmtlVVtdShVUzSNvEB6TWm/cn2Zla9r+C6X+PWf2EXbhGV7eUrvJykFY58/drWK2+OdxY/Z7Sq3j7wvcEkPAGZFOi6Dcg7miHHLuVLQDk2jbFxU10LwzTO+seWlVDiF1rhAXckDKOfSTz99YMiduj1/TTxx/wCxW/4J445dZ8qM1y425Y6es8lHw+lc4vHFfAhNy62jN84A+6vl7zyAadO4Xurfiuv7TD6D+UfPc8hUfE4lcKsDxXW3P65fWlSoOfO8jpdCPibfc+J2DXD6k/6DzoTfxbtudOg0FN3LxdiWMk0hRMwra1MZixmSeWpmo9upC0QCFILJA6mKRqTwq1NyeQE0VtgekE8RYkW0HNgPdH5VG4/aN28ttNwAoHm2v0iiOHGa5PJQT8dPpNRuEuM93Etss5fMnYfCB760NXoitbGe0TFe6w9uctsAk9W6n3Sf71FOC2mXuzdINvMDMGRG0gTIJiq4Lhdyx1JMn1NW/DDwKP1+taMduwS0qI/FOMqtwgAlV0zBTlJ5kHoNh6E9KNcP4hgrmGRrguKVBzupTLOY6kESQARsarXHruix1+UVxxS2UwSoo1aJ95zn8qEld76eDouqGcNjc7ZVhQWIUawAWhRJ1gCNTVj412VxFkPmH7pI8emVvENgCYJ5A1Q+EYZ3urb1AJ18gNT8qM9ouOst3urbEIBlcD7xMGD1gAfOp++rT/cpUbpoIcS/s55iDV0wXaxThQ1tgznw/wBLAaz0iqFwq4cQTa1GksSPZHX16U9xjEQFw9kQNjH0nqTJJ9abJNLoDDic3RB4vxLvWIUyoO/8R5tUFbNPPhgpiZjnVm7Idne8vobo8MgxzOvy6/DzrHdntrGoRC/ZXg/7OBmEM4BM7gESB7xB/wBqtfHOCLiMNaf2bhUpnHPIfCGGzr5HaJEEUHuFmZshE8idgBA+lWq82Wxbtn25zEcxMwPUztTxt9DPmqNGVf8AE7RcWcZZD5PDMZjp/CZV015BiJ+7RTB8N4blOW3dYbkG7cj4RIHvopxvsasPcRGv37jaKWGS0DrPIs3lMCecVL7NfZ4QTcvEZiICaiJ3zEHWqqUl2FyY/TuPJSr4/wA2ZDxO9bt3riJJQMcpnN4SZGvPQilW6XOCWQYNm2CNIyLy91Kk5GRwXYwMXYeDzolgromDsdD+fuoRixzG4qXhyYGYEEgHXmDsaUKRauzmK7jEoTqsz5HqPesqR50x2r4ccJfdOU5kMbqdVPPl86H4YkwwOoIzD6N+ulaJ2m4KMfgLN+3HeW7cGY1CiGWeoIJHqarjlWhMi1ZlmObNleNSIPu/0rW8FiHxGAwTJbF0gKGJcLl7slTPWco+FZjhsHnCW8+VmjcExJ+Wn1q3cB4x+xSisGtgnMABMjSNOfrRyOgQVhDtPwl84YR7IGY6kRoQB8NfM9KteGsg8NXDTINrKSeplp8/Fr7qrudcehJFy3rGjEGOs8x+VH+G2RbQICYUQOZ+NB5JOl4O+nFfd9SkdurZt28MpMkYcCYj2SF+tVPAMLdtr7b6qn0J/D40d7fYzvLzKFg2z3e85iSsGOW2w/3C4wDvbdsaraE+uXb4tr7zXXewuPF0MXL3cIXfW6+/lOy/nVau3C7FmMk1M4viS9wzyqEBUxhCuga4JrtBROHbYqQophKeDUQHZipHDr4GbrUImkuFPIwaMXTA1ZYMxWwxHtP4R79B+NReKuLaJYX7ozP5sf1PvFEYFuC3s2V+LEfl828qrDYguzMd2MmrSdKiUVZKwaSwHnVqV4HyqtcNYBvSjT4jT3fr8aeGkLPbImLGd1Xq0e6l2ixHjRRyE/HT8Kc4cM12f4Vn3nSoV9DexBA5tE9AuhPyNc+n3OXX7BLhtzurDXm1J0Wfl8T9KA4XDm7d8IlmPvJNE+O3szLZtjwoNekxpPoPqaIcOwi4S0bj/wBow0/lU/i3099JOSWvA0It/kk4zErhrQtpq3M9T19B+dQMNhslo3G1d9B5A8/ePlFccIwhxN4u/sjU/gvv+k1Y+LcMzwZgTLekcvM7VinK2exhxrGqYE4Jww3HBI0nSdp6+gq44UNaeVExoOYg6VxwrC92PYXUAAEnQDWNOfWiaFuUL/SIPxOtJZVybZJwgWzB0Lnadh/NruenIedFcFhiZYnU7tz849eu9V9Bvz33o7wnGgqEJgir48lujFng6sn2cOBUu1fio5JqNdv1r6mBk27x2wCQz2ww3BImlVC4n2M7269wXyudi2XLMTr/ABCvKi1O9I1rFha3N/sZHfo7wbCticPlCXbl1DltlQMqjQgMSfMiOgFD+N8Naxee026mPUcj8KMfZjxPusZkYwt0ZD0zfdPx0/vVJCKTSaT6g3B3ijwdORB5evoa07sJi1uWrmHcTOoUyJBEMPpVP+0XhXc4vOo8N4Zv7w0f46N/eprgfG2sslxfaU6jrpqPePrXdGDqixcQ7JWbNwkG5AaSD4jrqOkjzJpzg7W77EokAGNR+Ma1ZsWiX1W5AIZQROuhE1FW1G1GWxY6Ji2QBoIp2ya4sL76f2rjjNO0+GniT6c1uH3W1P1FBsIR3t0nnCj3f7Vc+0lonEuwXQooze4+/wD3FAey/Za5i79xVOWJYFhAIDqGgnTQPNFVWvkfJbab8Io/Fki9cH834CotXD7TOA2sNfti1dS4WSLmRsxDqY8XqI5D2T61VLWGJ30FKKRial2MKx30HnUmzYVdhr1/W1O0yQLGkwwG+vypaTEV2bopnPJ6T86IB/u9Nqcway4JOULrJBjTWpnD8QCCHEQKdscMDLm5nfy8qbjW0LfZg79pDqVLkKWLEkGTyHKPOucVZtKmntHUSdY06V7dsSY5cq6GE6ihfkaiG9krBVp+tO2uJnZqkm2KaCaEjLuACROvl8qKbA0F+GvltXLnw/uiB8zTfDh3Nlrze0R4fw+J+QpPGW3YB1Jl/QSxHvNLEWjib62E0VdXbkoG5PoNPUxV26V/5ZCrdE/goDg3XRQgMjU+NjrBkmY3Pwobj8W2JuwJOsDzNSONY8ACzaEIogDoPP8AmJ1NEezfDO7XvW3I8PkOvqfp61hnI9T02L+t/gI8NwgsqEG/M9Tzonh7BaCRIG351HwtrMdee/5epoknIDkflUGzbVjgcjcfqakK0iP16iot27Jj9TXdto/XzFKBo7a1zH6/I0ludNxXYef1of8AWomPxqW0zMwVfPn+ZpkJ1LFgOKSup8Q0oR2m7VJYGkPdYeFOQ/mby8ufxin47tBiboYYa3dgwIRGLGQSCxXVFIkwN46TVDvYtmbOWJY8/wBeXKtUcjSM/wCnjyv+Cx4rEtddnclmYySf1oOQHIClQe1xuAAUk9Zj8KVJZW2Xn7VOFSUvqNxkb1Go+U/4azu1dKMGUwQZB8wa0XjXbm3iUaylosraZmMazuoEmQec0DwvDcPMFMxP3Rnc/wCEEmnaPOTovXEcAOJ4FHSM+UOnk+XxIek6j4HlWYYYHOyEEEHUdIkGr72WjC4hUyXLaXQRDrcVZALALmETIOgPM1W+1PBL2HuM5uZ0uliDoGkmSCBsfTTXltXNWddBHBduDYsLZC5spIDHWAdYA9ZqHxHtPfOucAcgogx1maqzvPur03C25rnoK2XTgfbx7Z/etnQ7j748wefofiOd7w2NW6gdGDKwkEbfryrCrrkH9A1bPs54yyX+5M93cmOYDgEz7wCPhQYS1cfxjB8ugQ77SSDHw0FS+E3CMNdsg5Sr96G8X9ncXu7nskGFBLaEHbrQ3AYrvMdds31RwC3dBonQztufD16edErjHD4hWA28QA5o2jJ+v5aWL2acyXCP2/0VntFwZIZBcDIMpzR3VsMQCMrHLbXeNrlwj1qkYzCNZbLcBB3EhlBHJgCAYPmK+i7PZ/C3hZKEIMmVAsZiqjTJmMppvl1ka1D4v9lWCv2yoVrZ1IZWGjH77MR4z5Sadoynzw2J6U21zqaMdrex+I4fe7u6vhPsXADlcdROx6g6j4EghaoHHaP0p21aOcGdN64tpT60yAx+4s/jTi4o2wVUnXT400j10FEg1W/Ah6l2nu9Mb/Smr5Eab14EII5jnQo6zu7ZaJjT9ct6jWkJdZ3nQafGDpR7/iaNIA8UeEUOscDYjO8ljqFBiPWg4tBUrHMZjkF7JZQkdQniLGIEab7e+iLqMJZNuZuvrebfxbhB5LOvUmu+HYY4ZO9cjO39kv8ACNjdPU8lHqelBL103Hk7cqScqLYcXOR5bEnMdzRbhdpiQZOphRJGY/go3JqHhcLmPONtNyeg8zVu4Vw3uxmYDMREDZR/CPx6ms0nR7kYqMQjh7eVcpM8yep/D8gOlONdgedMtdy+tcjXU/GpCUP2zz5cxT4b/eo2aNTpVf432rCgpaMnYtyHp1PnRSsVoLcZ7R27AI3bko3nqTyqg8U4695izmZ+Q6DoPnUTEYgkkkyaiM1XjGiMpVpGj8E40g4etqyTKs13EgrkIGVlP7yYaVHqBzB2rXZLDh71xHtsUZSHAIUKCZBZm0UAwdddOdAcPjWQMoJyuAHUGAwBmD76m4G8Qzss5Tt+v1vTMzdCFiMLkdlJBysVkbGDEjyO9Kp12yjEkrqd9TXtcHkG+AcFNzxNKW/gx/IfOr3wxEtL4FCDoN/Uncn1oPhDt0FTRepjDYdt4wNodqpnbjA3LwLptbaI8sqkk+pPyoucZljzJHy/3pi/jwC06ht/UaT8NKSbcVaK4lGUqZnX/D3JjKZ5ACSfQDenb3A7loS4jQGNDz2MHQ+RrQsOlvdQFPXnUW93YQ2zqCTz86h9ds2r0qS2yjYbhzXGGhy82O3+9ab2c4WluwhyjMfGPKYiPcBQXC8NN55RVKoR7RIWekD2hzPu61bAYABk6AT186qm3sz5Eo+1FZ4zghaxRxOuaFZY5FRB9ZAA95ovjG/aLC37RkgZkHXkyHz0j1ApntNZJslwJKSY6qRBH0Puqs9keNdy627ulq6ZQnZXOnuB/I9aL8orj98aZb+B8US5bCMxW2WD231Bs3Afa6hSdGHv61dOHdp8znD3QFxSCSsyGUA/vLY+8NNQNYJPlWY8esHC3TeQTbfW6g+6f4x5Hn5686K2MTbxNu2HfI1vXD4ge1aO+ViNTbn/AA77bUjK0ZZ4+EtmhdqXwtzDmzif3gvCEt2wXuORrNtV1kaHNoBzIFYP2u+zbEYKLmRjZbWdCya+zcyyAdtRpWy9ju0N17rYbEp3eIUFjAm1cXT97bI0WZEj2TMiDIq2XLIZSGAYEQcwkEHll2+NFoQ+Re7rsVr/AG5+x32r2BEczYJ3/wDt/wDYfd0rJL+HZGKspVlMFSCCCNwQdQaBxyK7Q02DXdOmBocuIDXty74TPSmhcrm7c0Ip7Eo5Vd26bUd7OOxLXbn9kkCObvyQfUnkKD4Dh73WFtdyZJOwAGrHoANfdRfiGIEJZtaIohesfec/zMdfIQK62jqsY4pjmvMTvJ1PL3eQGgHT1olhuz5CKZ1O6kbD15fLemcFg5gD0H51ZmuKqhS4MbkmZPrUMkeO2el6Obk+KX5G8Hg7dsDmw59J6VIOIPKvcNh+89hkPlmWfhNd4nCG3o0SNwNYnYdKzUz09XRyp603jMYLSFzMAwY6nYRy99DuM48ogA0LGJ1mB+hQEcSYI6HVW5HkZBzDz0rlEDWrPOJcZuXdyQvIcv8AWg125Uu8w7vzzaDygT9BQ9jVlohN2csaaY10xppjTGWbFmqfw7GQMp935UNpE0SDYfYUqEJxFgIpV1C2aThmNTUaoFgxUjvKcyneIaR6GaiYgwOUHafpUm42lRjBBU7GpMdFW4tx27bIVdNKt3BezTG2jYhiHOpVeQOyk6mesennVet8NKYm3duAGzbdQxYje4SoPorZTWgpiQRIII6gzPwocI10LfUm+4/ZUIsKAAOQAApPeqMb3urzPREHXMgg89PjWb8ZwJW6yk+GCR7tI9x0rQc9V3tPgA/v2PRgNvQgfI1xTHLiyT2M7Wgo1q4JukZEZoMpBBWObxpPMTUPGYR8C2dQTYY6rMlJ/wCn9etNIKt0IPvHnV47Pdoxf/d3iM5ECYh//wBvLn8qmri7R6UoRyRplt7JdtBayz+8tbDYsgME5T001Xy5c9MwmLS6ge2wZTsR9I5H51898S4PcwrG7h5a1uyb5fMeXny59aM9l+2bIc1l4P3kOx9R+I1860RkpLR5eXDLG99PJsPF+JdzbLIhuOTlRRuzdJ2VRqSx0ABrEOPYX9svPLHFYtv/AGAq2bSrza4RDwNzog/iNXDEcVS8hFs5c5/e2LksriGkIdAZJBkwwy6ECaFXuCW72SwL37PYjM+GQQ9xtIJuam71lgSo2B3HcXViJroZzxDgzWi0Mt1FMG5bJZJ9Y66TseRNDisV9McD7OWrQYWyhw7KAlsLpqPEbkkm6xBGrbAnQTWe9uPs7wpvKmDYrffU2FGdAvO4TP7lB1Ph6CgAyia5IqfjuDXbV9rBXNcXdUIf/LP56iu+HYTLNxxIUwin7zjl5qu5PoOdMgMmWlFiyQfbcA3OoXdbfq2jHygUzgrRJLNu2/p0pm85uPEyAZY/xMaJWEgVWKtkpOkFeDKoYs8hArAkb+JSojz1+Vdtw7DKf7a4s8j/APyal4HEvh7cNhGvo4BJiY1OgEH8Km4Dh+DxgYiy1tl0ZZZGE7bGCPypZx5Mvhyxgqd/hkDh3B7DE93daY5MJ/y0awXZpTOd3Kga+LUnkNqq/aHgwwcZWJR5Gu4Maa/raonD+P3lGUuzpsQSTHoazP2vZ6kMLzw54pv7PqW692ZsuCzk5FkkyY89f10qmYzC2S5yDLbH3rjEabaD2mJ6cuflxx7tFiC2TvWCfdC+BY/pXY+WtRMDaVWDv4uq6z8eVOkls8+U5xfFt39yHxC7aDQgLLyIJH1WmbmEXJmJZDyDAEn0gzHnFFGvL3vhVRmkxAgQCYHTagTsTqTJO5NdJrwavSY55m7lpDLW9KYNTRUS8kHyoIGZRjKouxua5avan8C4b3+IS2TCkyxiYUak/D5xTGaToJcO7HX7tpXWy7BtiNtyPwr2r5f7UOrZbKKltYVFMkhVAUSQd9KVAlfyB7F2akC6BQa1iYFOriZp2TQVF6dKQqElypQu6RNTaHTFisKLiMp2IInSR5jzG9c8DW5bz94wYs06HSIAETtXFxydAze4AfPepXD7GYFRow1jr7+v50o6CQv1016oVpqHYntZh7bZS8kaHKCQPf8AlXDB7PTGLth1Knn8jyPxqLZ4tacDLcQz/MJ+FSK4BS+J2DnJjXZh5j8/1vT3BuEHE3AiGBuzHZQN2PlRPjeDn94vTxeYHP3fShOHxL21dUMJdjMPMagj9bGi13NWDM64ss2G7SC23c3XDRoLgM+WpG/9VQ+0fBbar39psjaRGzT0j49Krd24QMvIGfU9fw/3NEeJXLdoLaR++X2juMpI1A6GRMaj30lbtHoKMXSl0Y9w/tN929of4uXv6VZrOOzQWi4BsfvD0P6nrVEuWAwldRz5Eeo5eu3nTeExtyyfA2n8J2/0qscl6kZM/oHH3Yno2rAcbbuUtYebjiS+d8tyDsqEsMxHw6A11dgYZrK2cVg2c+O5bXvLjk6FmdwCTr7U6ciKzDDdsyBqgJ6TH+9O4nttiGGVQVHm0/KatpnnPHkjqiXxThdmxnW27JYmNdb98jcsYgLMwNo1O8VWsZjDcbQRpAA2Reg8+pp823umWYknrof9KlW+EkKTGg/X40ePgi3XUiYPDQKIWk1+tN20iknFBaLArmDiN4iDuNPWmb4xDjg8kqLJhe3jW0CvZUhRAysQdPUHWpGH+0Owx1S4hP8AKGHyP4VSb+ItsPbZZ/iWfmJrzB2QJh7be/L/AJqj9Rmx+lh5a/F/+B3t52hs3rKLbYs2cHYiAAd59aFYPRBTL8PZmnIG9CG+lTVwlwD+zf4VLI3LsbfR8MDdyWyBxMaqYneo73p5R6URxmEYgSpQdWhRQ69iLaDw+MjmdF9w3Pyro6WzP6msmS4dBi3OZnOihGAJ6lSAPWYoWbkmBXuKxTOZYz9B6DlTdnemexYOWOLin16kkim7izvXprxmHOgIyM1rprVw7KqbFlyEzNdA8Q5KOXmCdfcKrNqwz5go0VSzf0ggH5kCPOrWeK/+RRj7bApP9JKz/hHxpuxGT3QLxfEWZyQSAaVBm4kJ0FKu4sXkgst6u1xBFKlRECGGxQI5/lT6vGhr2lQZx3n8zXVq8R7UweQ3Pv5a0qVKMhccZzYbu5kgbkTB3M/H40J4dwNVUTqeZpUqEtUNB22Sb3AkNejH3sOQHIe0NB/F11O+1KlQQz0T8dxVLchpBESN4zRz2O/KhLMhdgp0Bg6HQ7+8fT6qlVqp0JF9xvEJlaRE+ywIB/XqKH5YpUqi1R6fp5ttIIphxaAZ2cXIDBQBAVlDKc2bcg7R69KiG4rHUZT1G3vHL3fClSpWbIya2M4nDFTBrqxiyNDqOh/ClSrk2mGcU1ZMw2KBPhBBGtE0ud4ILMBuVGxjr8qVKtWKTfU8r1eOPHl3PcT4RPnAoJduSSaVKhn6oT0S9rZGunWveVKlUDazhFp4Oep+NKlQFZ4TO9M4o+E0qVEmwea6t715SpiTHc8021KlXCMM8Ew7th7+RZa4BzAi3bYO2/nGnlQ3H4s91bTkBHxJZvmQPdXlKqGa+oMpUqVM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2" name="AutoShape 8" descr="data:image/jpeg;base64,/9j/4AAQSkZJRgABAQAAAQABAAD/2wCEAAkGBhQSERUUExQVFBUVFxcYFBcYFRgYGhUYGBgVFRcXGhcXHCYeGBwjHBUVHy8gIycpLCwsFR4xNTAqNSYrLCkBCQoKDgwOGA8PFykcHBwpKS8sKSkqKSkpKSksKSwpKSkpLCwsLCkpLCwsKSkpKSksKSksKSwpLCkpKSksKSksKf/AABEIAKIA9AMBIgACEQEDEQH/xAAcAAABBQEBAQAAAAAAAAAAAAAGAgMEBQcAAQj/xABDEAACAAMFBAgDBQUHBQEAAAABAgADEQQFEiExBkFRcRMiYYGRobHBMlLRByNCcvAUYoKS4RUkM3OisvEWQ1RjwjT/xAAYAQEBAQEBAAAAAAAAAAAAAAAAAQIDBP/EAB8RAQEAAgIDAAMAAAAAAAAAAAABAhExQQMSIRNCYf/aAAwDAQACEQMRAD8A1bZm6JlnRkcqVqMFCdNDrpXKAfay8C852OgJC9gEajMNAeRjMZ9mx2qUpFQ01K8sQJ8gY1Odibcmy8uRLFrtS45tMUuWcxLrpkci/adKwG7Zba3g7EJOWTLr8MrJqV3ucz3UjUNsJdVSua1NRxyJHpGPXhZwKzp3XbVZf4EroAPxHiTHK/a9Xj8eNw9qZAR1IriBwsWP4viDEk/iqa561MQ7rsXQzHJBalMBrqD7w6LO8z42oPlXIDwiRLuhf3vExZ47O2s/PjdfOGy7NbT2c2aSGmoGCAFWYAgjKlCeyLgXzK+dfEfWMJFzjczDz9Yj2qwnJSMs8wSN3ZGtWPPMZnfl1W//ANryvnXxECFtuZplsM0qrSzaZLnrD/CSU66fnbSMmsd1IJil5lUDKWWueEEYhixcK7o8nWebLnFrNOwrUFKzgvccqjxMWMZePOcxvE65LG9aooxa0JWuVNx4QOSrjaVJcKGGKawRB1sEoELLPaaZ98DF07eT0CrOVZppmyMKg8DQUbnSLC37asyhJamW75Bq5qPxEZa7hzjTlz8Ut9XTLkOZjuOl6TDhYFW6MLkwUjSo17Yor6VJ6UxDq5jUnui8WwLmaVJ1JNSTxJOsL/ZBwEc74pb7berHy3HH10GLj2dYIXyxEjIGtFroaePdD91ylst4S7QtDgYsVBpxBBPAisXv7GBmMjxECtssTdIwfQHT5uHcNIz6WZb21l5ZfH66arO2ssz2ecZQRWZasEHWalOqFOR7qQ39m94ia7kGoYHyPDcc4zmyzAhGi003QRXftKZTB1eh0NN/lGrLXl1oWbQyhLvMMVB6ezZVGjy2pUduGg74JNnbwDyFJNAdBkOytTvjKtotp3ts1AzCWklWAcAq0wvhxCu4dURBF1y6ZAHt1jWtmvo6+0u2deUM6YWYVO8tTl+EQGWNzMQFScTUwgakkigHh5xAm2ADSo5H20i32YvESZ0pyopKYAilcgoFQK/FTPnF6LGh2Gx2mzBRjBLKCwzYA71FTu4xOt91SbYuC0yQW3OuTLyYZiBaZtu028paoD0AoDVaHrg1ZjuGmXZGjpJEcpLP437SwCWjZu0WTNCbRJXMEZTpYHL46cRn2R0q8ktE6RMnN0iSq4eFTTrMKaikH8UV87JSpxLp91N+dfxfmXRuesdEXQcEVGYIyI38oaRgRUMcz6ZU7IEbJabRY3wTVyOhGct+R/C3YYKrvvNJoyyO9Tr/AFjOWOw/0VKGpyrwzrHspKecKmNQcY9ltUVjG5c16Kjo6Ojohu0HqNyMAt3ya22T2MT4K0HNrPUblGfT72FmtMuYwLAGhApXrAjKsaiCDbu8JUqQvSOq4m6tTStASfL1jHL9veUWXCS4xVOAV008z5RP2w2h/tO0A0KS0BWUDqKj4jTKpIHcBFbdKBpatQVIz5xJj26fkvr6oy35nlImH+Ue8Prfkz/xn/mWLNUHAeEeT5wUZ0jbmr5F+TZjhBIwk7ywPkIubNcyzM3ZmIyIOgI1yGUe3LY6AzGHWfyG4Q/PeZiZJWEE0Ys+ig9U0A1JIih1bilD8I8I9Nyy/lHhHScUtaTGDNxGkK/bobDDXHKP4RWKq9rrmIyvIbNcmDdYYSc6b6jWLS0WNpxqk0ymUVyoQammYMS5VnYAK7BzQVYCgbU6Q5AbOst4s5CzQE3HAAaZ0BFNdOyPRcduOtpYclgqdjLOHdu+kKNo7YmoBJbhtS4jNtDsMJw0yo24nlnDl0Xa05yudF+IliannwEWd9XhRCBqch3xdXDd4kyB8xzMNQeSLpkylBwgc+PCpib+yINwiDZVlzbQ6zVxdGFeWCTQVJxZaVrhiTeM1lY1GRzXtHERdhu19GiliBQa9ginttkWamKzvhxZhkoQdN2m+JqhppoBUCjNQigUMKk1ypupvrD8uzywepLWXUknCKYtPpDa6CE27J3/AJDfyrD1htjyQcQWaTvYbhwpui2vaVhzijtFoABzjKcnP+qxjNFWS5p1tTTdSuQh6xfbReCfE8uYK5Y5Y03ZrQwH3tLxzclBCpLqa8F4b4hOeyJfpJpr13/b4/8A3bMjdsuYV8mB9YI7F9ttjf40nS/4VYeKn2j5/lmJUusTSvpGTt9d89aGctDqHVh6iKa+Lyk2YrMScjS2agKtVkPdqO2MSs84gwT3RemRRusjfEp0P0PbFkStoujaMOoxEEHRxv5xfKYxOyTHsvXlEzJB+JDmyf0/XYDrZ7akMoZTjQ6jesLCUZx0NSLSrgFSCDHRlSbZ8DcozDaVazE/OvrGnW7/AA2jNL9H38scZiesaxSsz6coCRqMxCLBe/RrQ8a+Oce2tIqbViFKkkaKOG+kUXv/AFOo/CfEQ7dtvNpmYaUA1zgSmTYLNjFCyzMJ+ImkWAxMwKB2Q2LFMmjpEBYBujooZmqQHrQA0FN5ivnXgvzCEXNtmbJOPRsPvjLQk54et8VDkfiMZzuX6tY67E8vZOcLNOmTEKMi4kq2ZpmQUAOVKmtaigygTNof5pf+s+0E21V7TRIZzMY0IDVP4W6poNBrugCa95Y/EImMyluy2dNG2XaRNsw6diGV5g+7XNh1TViVJFMVBnpEy9bVZ0klJOMHFLbrsM/iBwrWoyJqaUPbAFsLbQ9qmAGv3Xo6fWH9tb2FntEuv45fozD3ET8fe+19l1bZYmIQMjTI8DFHKu3qgmdNPHNVz3jQ74ZsG0ExjRZE1q6dUgeLUESZFsKTmxq0pXAYGZRVEwZMta06wof4THWOdNSrjBnyqM7VLEhmBAoBnkBvYQS3hbAgpwijtV5MZgNnVZrYWBo60llipFe2g0gevi1WpKl1GWoVqnwhVjQdjJlmnY3mEq8tirgCpmh+tLANagAKwoBrnWE/aBeysJMtZeALiK/lNBQ9tRXwjJLk2jMu1yptSAHXH2rWjV5AmNI+1JWWypNUV6OZQ/lcU9QvjHPHHm2tWvNk9pUkTQmBWecyoMS1XBmWBoRQkhTWjfDpBLtBeshJWFZXRzJhGQNVopBLDgc6aDUxi+zV4s1rkM26dLHiwB9Y0fbuzOwklHwUZwxpXIqD/wDMJhPtPZDvC0q6EHeKQC2lsJYfLWCSz7OGc1DOm6VPwgAadvGKHaK6RZ3wqxYNlVta51jdZVtnseMFyT1jkOW+FCxEfCd1OsK/8HtibZqYRTcKQ5GGlSssqeuO+n0iTLVDo0TJiAjjEGbYxA0lLIO4g98TLPiXUEfrjFHhZTkTEiTfMxD+vakXaaHdz3nSmfPgeI7RFibIyN09mNDrMl7jxp+vrARYdqUr1lHh7ihHnBTdO0cokYSQdwBBz7AaN6xpkT2HamWyVLdGdGU7jvjor7RdtnmkOysCRulnidxXLOuUdDQ1e3/AYze+B/eJX+YnrGjXmeoYzy8x99LP/ul/7hGcVrNbWmdO2K6+7PSXXgR51EEsu55kyY2GW7UY1opNBU00iLtRdbJJmBkZTgDCop8LZw1ZFt2AneDHZjZ5ZkvN3yJFAaDLkKwDzGjStjDSU3No1ilQLz2fWWBWpDaHE1R2GpgUvCwPLeoJKbjwPbGkX3LxSuQB8IFZsLAfzf75d5prOkEj82Gv+5YxVZRPHzjY9hbVikFNDLYinY3WHnWKK1yVlTpiBF6rmmR0OY8jFs2K77L1K2s5HOXM3cMJ9oItvbMOls70zCzAD3ofeE7Lzv72goBUOMh+6TE/b+X1ZJHzOPFVPtDoQtnJxxltcC1z31oMvE+EE9tsqzVzANRllXlAls49MTdoBHYMz6mC2yN1afKad2o8jCDpMsUrxA3evKBXa6WOq28kg92kFgyFOcC+1Iqqjn6mKgGm3KjtXFgrrwPaOEav+yi2XZ0bMGLSsJYfPL386qD3xm7ikHP2c2+qTZXykOOTZHzA/miRQPY7skS2VsTHCysNdQQY0TbJKyA3yzFPjUe8AO0Fn6K0TU+VmpyOY8iI0G/+vYGbjLR/9jfWLBG2esn3Jbe+nIZDzqYENvZOYbke/wDRMGtwzPuZY/cX0r7wO7c2f7uvaR4jL1iAKkNlEnFFfYmrE4xzbOqIQVrC1hSiAizJUMzbPE/o4ROl5QFNOkR5Z1KmoJBGY7DEyakIlS4ImptZaVFOkJ7aR0V82XnHQNPrK8x92Yz68v8AET/Nl/7hGh3gPuzGcXzJLTkUHCTMShoDShroeUaxZpiybVWayzJiuzM5Y9RELHIkZn4R4xn+3N/TrRjmscKHqqnBK5VpvhxZrM7ljVixLGm865c4jX7KxSX5V8KQpAM5jRtjZvVYdp84zpxBpsXaaNTjh9IuPJRTbvg7oEp8Fl4Hq+I8DAnbNTz9otSLvYS2YbQybpiHxXrDyr4xM2yk4LQr7piZ81ND5FYF7ttnRTpcz5GBPLQ+RMHu29kxWcOP+2wP8LdU+qnui9Kotm5n97ldrEeKtBFt2n3CHhMHmrQJXBNpaZB/9i+eXvBptulbLydD6j3h0By5h1T+Y+0FFgbzUHwygTulqL/F7CCewv8ACeY8RURBMc6wN7SL1V7/AFgimnPu9/6xQ39nL5MfaKgQtIzi12Kt/RWtK6TKyz/F8P8AqAistER0cqQRqCCOYzERRF9pVjw2lJg0mJnzQ4T5FYK7GOkuxe2zkd4Uj1WKzblBaLDLnr+Eo/IOMLeZHhFjsS2OwSh2Oh/mYe8XsQdmbRWTL/KPLKI+2cuspuyhiJs3NIVRwqPAmLPaNMUojisSDLbBrFhhiNZ5fWI7YmrL3CMNPVWFgQpJdI9MuCvOhhM3SJSNDM5Vw65wFdNlw3JWJ0yzwzLkZ00rx+sQRJkmpj2Jc6QVNCCCOyOgPqO2jqNGeXgaWiX+dfWNFtI6jcjGcX7lNQ8HX/cI1ixWfWqXhtE1eExx/qMNW5Ky2HFTE2/Uw26eP3ifGh94jzRFIzy1JQxe7KzqOvKngYhX9Y8DHhC9nGpMHPLv/wCIk5K0S8m6v63gGBS2HrQWTKMlOK7xnUf8wK2kZHsY+lfYxqohNGn3PMFqsKg/ilmW35gMNfEAxmZSDT7PLZ1Zso/hIccmyPmB4xYobu1yk+WDkVmKD2EOAfeNG2uStjmdmE+DCAjayydFbMYyWZhccwaN5ivfB5tKuKyTvyE+BBgAm6WqrAbiD45e0EFlnUUdjLAldVrCzCNxT0YfWLK13sEU93rEBPPtAqO/2+kU18TQUfmDFHP2qGId8V9s2jxYhxA8ooU5yhgiPLPbVK1JG/fDU680GhrEB/ss37Td82QdVxoOTDEh8fSJX2bTD+yFTqk1hyqFP1gW+zq+aWoy6ECahplQYl6w8sUF2yqdHabbK0XpEmJ2iYrE+BFIoGZFrEmZPBIUJNcVP5q+8eXrtKjoVRqKNScy7HKgHZxil2tut3t9pGKi46hRqSwWlBvNTFTOuSehowqBwMZvKnJDKZr4K4dRFkKUrFPdqEMQcjwMXKuDGVKWHTwhonhDqLvgpCrnDdql5ViSBHlrlEqKQECXDpkBt/jDiaR69MoCK92tuBPnHRORqDXzj2IPpKaOqeRjNtqhTPhn4Z+0aVN0PKM82sl6xcWAJtZlbmPzBT4qIhVyiRtO1ZspuMtPKq+0RpUapFTtHZMUpmpmufdEfZxLI0gi0A4sRoQSDQge8X1qlBkZfmBHiKQAycsga9o3xFE9ivRRillyxlkhMReuEnIA1pWkMPa8QNDUHfvy4xSS5LYmI0PDXdEyXdDfFiKA1pXPui7RMMyg1iy2QvYS7ZLqcn+7P8WnmBFPJuXH+MtX9aCFf2cJbdUElT8VDTEM9ew0gNA+0Cx4rN0oGco1/hbqt54T3RfWuZ0lgcjPFZye8y8UU18XyGsYI6xnrhC8SwzHjXwiNcF9N0Zs84FCUZEJ0PUIFDod0bQCLJnzPgULuqSBr290Of2LaHJDHSlaZjMV13xYXDLnFsAKncCy6HKh584nXTaGVGRiSSxJPGuXtSM6VSJso34mPjEhdl0XMhmpmKHf3g1golrC2kQ1E2G7OllYBWlskwgBKBSpPDI88jnDs+zykpu/MmH3NYl3pc4mCoFHGYOmme6Jtnly58rr9WYMmU6Yxv79e+Kpm57vqyzZc2QcBDUEwYstRhpUV0z4xeWFDNnzWlthmrQuK16u5adgIrzigN0Sm+JFr+t8dd1layzhMlFgK9cA9ahyJFcq08Yg6+3w2/EaY5gGLI0UgBR1j8wFRSJcyzZV7oRarZJmzT940x2Bxh1pTDTIVArqfCG3sbAVT4fT6xUQ7XdgO6h/WkV7yWXXPt+sECymp1qiETJQIz8YliqFXziWsyJLXeppnQ8R7jfC/wCyHGQGIcR9NYzpraKsyH1bECOyPJlmI1BHMUhcqWBnEVCGkIpD790cqwDLCOh4yqx5AfSU74TyPpANtTLyJ7/OC2deyUOpygYvwYpYPFR6QjLMNpk6ktuGIeBB9zESU8XG0EqsjlMI/mVj9IH7NNoOcaSJtYCLNJwTyp3EgeMGmLKBO39W0V4mIq3loDuhduBeXQVFNCNRuj2zLUQ+EjbKlu23PLdVYgITQuRUrUZHLhE2fOwHCpqB5w49lBMeLcytkKg8Bp4GIFG/SqysKMcLddsiFBNSFAzFTTXcKQb37a5RshazN94MLLRa7xUMCKU3ZwLWO6GQgbjlX2PCLG/JNplyAJarhIwMaVZRSgpU0A3aViiol9IJhcscTnETp1qDhkMh5RNkri7CP13xK2Sl/tKMD8S5MKQQS9nYCkszccvOJsuh3jvy9YTa7CZbYTzHaIbAgqUbOu9gKdoJ8ojFFxZDI0Brvz1jwzBCGnCAsLRdDKpamQ1p6xJu66Q6BuPsYtrvtiPZlxasmE+awPXdtKsmUQ1PiqO8CvmIqF3/ALPoVDUoynJhkQPeEbOWNlxpMzXUN41y3HSK237Y48lFQYhWraScV6iUrlXnlwiA7vCyy+gLZVCg+kBLtimYFIFd/Dw39nbE68rWzyTKBPWwrWvAivpFNNupZZVTMKuc0Y1pkRqRziWrHt4DC+FCWG5sJWulcmzEXMtjQZc4q7xt6CbixLrUUNdRU0p21i3kz2oCQado08YBazzpWo7YZnWBTWnVJ14GvERIWhy0hLSyICnnWNgesBQ6EaHviOZdMh4QQI39QRl5xHn3cGzTqtw3Hkd3pGbGpVNhrHQ9NUqaMKHtEdEVsLGIs9ayFHAEeBIh4nKE6yj2M3nQ+8VkA3zK/u079x5TeYU+8ByNQ04Qe3jZsSWlPmkzKc0OMe8AWCrA8QO+KibLbq1MDl92Q0MylM8vT9d8FEqQMsXgNOzPjHl9WHHJIG4GGvgTdktcIJIAKq3iIXaZq16g7z7Ddzihuq8KoFb4pYw9w09YsJE7EwUZk6ACNIfRIuNn7GGmGu5SfNR7xWz0KLiYUA/W7SGrDtGJUzFXKhB7/wCoEFaFLsa0oQM9YV1HQox1BUnyr6GAOdtyfwgwiybSs4LZg4iPCkVNCO5rqNmnNM0D0xb8xiBOXGoi9S+Upu0jNbyvye2KhNN3hEuTbCF1/D7fWIolvu8kdVIIqpIPI5/rnFBNvQaCK6yXcWoST4RYy7qTeK8/pEER71UHreHGnGmcS75WioyM7B6fCFGdK0IJpT6Qp7GBooHl6Q7YpIdHlE0IzTs0p4HyaJVMXfb3EtQdc/U/0hmz3QGALEkwmzVw0aoIqCOBBNYt7NTCO6NIbl3co0UesKtMoUGW8eWcSGaGncVGJgBnrxiBmQetUitM84pNp0ClGHxHECSSSaUI1i9xAE0IIyzGmkV972MTkC1oQQQdew1hQNrLlM1FLFjgw8NOvWvfBTIYKAKsKfvN9Yr7vuFZRxFizeAEWExREgkrbCMz1hvO8fX1ibIttRUEMpz5xRNKYZrTtG48xHXcAowoSpBzVjl+u0d9YoITJDCoz7N4hjDQ8RDMm1V/dYbvftHbEtbRXXI8dxijxbVlHQ20vs946INEQ1EeyV6jDt9qe0M2d6iH7Oc2HZ+vWMqG3l0tC10Zip5OCPeM9s8nCWU/EjMngT9I0a91wuCNxB8DX2gG2hldHb5y7nONeTgMPUxYlJlDOJjLlESQcxFhNXq1jaBG8bpKzSyUoRmO2EXTJdLRJZhVBMQuM80LANWm7OCG0WeuZgXN5PKtFEbDjUox1oGyPfQxlWp7XXXJmyMCrLVwy4aYQaA5gbzlXKM9W6c97UJGVTTuAi/vD7NuikTJpnvMmIjMvbQE8+MUN2WpjKUYjTeKmnhE7DwsCgEUoe0fWKyYuFiBxi3VoSbKCa1NezKsaEVJZ6M1FInSUBUkMuQ+YekeyZYH/NYdWzrrQeEBKkDKF48/SIyNSHGmQQ6TX0hg1U4gK00HHiO+HJc3OHq9kTSoEty9XIIxA5d0TpOmm6EdGdzGndlx3Vh2dMAXt3RQhp8MmYWypWHOjy4x5vgGcB5CFqIWRnHhEQJJhqZDwWsJezmAqVvronKODQEjPnuOhBiymSlmKGXXcQYZtFmFK4EmfMrjLxGY5wjoAq9LIoqKBilk51JIovHTXlAOLPIIV9x6raU74mJaKDrfzbjz4Hy5RFstoScuXnqDwi1ufZS1TTREJT5myAHfrAIFqK5VI7I6CSVsOqijTpingqDCOWIEx0Ni7sukSrN8fcY6OiVVTfmv64wB7df/AK5X+RK9I6OhEqNL+Ic/aLRdDyEdHRtDdr+HugBvb407/WOjozVG219umLIOGY4rrRiK5dhgdur/AAl5R0dGryLBNIeEdHQRw9/rC2jo6IEMfWHk08I6OgFy90SQY8joKbc5d3tHg+Ic46OgJCiGn1jo6IPYVTOOjoBcvSFPujo6KI9pypEdlFBlx949joAn+yuwy2ZiZaE42FSoJ140jWrOKLlHR0c8iI09esY6OjoK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data:image/jpeg;base64,/9j/4AAQSkZJRgABAQAAAQABAAD/2wCEAAkGBxQTEhUUExQVFhUXGBgbGBgYGBgYGBoYGB0XFxgYHRwYHCggGBolHBgYITEhJSkrLi4uGB8zODMsNygtLisBCgoKDg0OGhAQFywkHCQsLCwsLCwsLCwsLCwsLCwsLCwsLCwsLCwsLCwsLCwsLCwsLCwsLCwsLCwsLCwsLCwsLP/AABEIALcBEwMBIgACEQEDEQH/xAAcAAABBQEBAQAAAAAAAAAAAAAFAAIDBAYHAQj/xABDEAABAwEFBQUFBQYFBAMAAAABAAIRAwQFEiExBkFRYXEigZGhwRMysdHwByNCUuEUYnKCkrIVU6LC8SQzQ2MWc9L/xAAYAQEBAQEBAAAAAAAAAAAAAAAAAQIDBP/EACARAQEBAAIDAQADAQAAAAAAAAABEQIhAxJBMVFhcTL/2gAMAwEAAhEDEQA/AO3e1HA+B+S8c7tAd6kKhbTOMuMREDjz3IIr2s3taNSmNXMMdd3nCF7FVw6zADc4yN4xdrPvJRO3WAVSwkuGAzkYkHVsjdIB7k27rsp0MfswRiMmSTpOQnQZq/Bndt73Aiiz3tXO4A7hzKwTKdas8UbMzHU3k5MYPzOdoPjwBRS+2vqVi1ub6j4HVxgeZWqt1Fths4o0cnOHacPecd7uvwS3I1x4+1yMw/ZCw2cB152zE4/gx+zZPAAdt555dEHftNZbMwOs13UmmT2qvbeIgyZkjXisvedka+0EsDqlQGXEuLhI3Pe4696sVLY0SHwc9B2okdocxkFy5Xlfx6eHh4yX2rZbK/aHaK9RoqYBTxAEMaWiDlqScxqtXa7tvAvOGoMM5S4acxGa43YbQKQhhdk6R2T4Lp9D7U2H3qLh0IPxhanX7HHnw3PWtdfV0GtRwMwsfLSDJ3ESCRmZEhZ1+zdpYGkOpnCQSZnIZnJzc1Wr/apQZ71Or3MkeIcmH7UbNUY8ezrAYTiPs9GnszrlmRnzWs/px5TLlA7hs1V1So9rC9xph8AE++XYZjjhnwVy11alMsL2ObiMOxNcMIiZz4EK7sftPYQ8+wrEudTpU8NQgZUgQ2CBEnEd/ctTe1RtopOpPBDXFswdQ1zXR0MR3q3jOXxiyViLa1lFoqPIqAsDo0H5jnPIhYB13utrq1orEtqVHkjLT92OG7uXUdrnURidUcJeIZTDMTsjJjtDLdJgZrFWy0PfUe9lLA1xkNLpjITnHf3rPlnK/wDLv4PSW+zmlqshY9zXbjCsVrvqMYH7jExMieOXwWvtF1B7w57MhmQ10knnO5WbzZSDDlOLItMiD/zn3FY5XlM6deHDhy3v/HS9kdp61W77PVFE1CW4HlpzxscWEkQfegOn95C9oWllsxGAcTHOAMgEhpcJ371jNmNrKlmb7OkC5gneQ0HKSI35Ina7e+0V/atDAyBIJh4MQSTEPk78jlvW73Hm+txtmXUaNGvTJaKVamagBIDqbuyQY1zLdeavXTVqPqOBc9oxEgF2YacwDmRI0Ud8llou6s1rmuPsS6AQSHMGMebVkLp2zpMqNc8PePZtnA2e3v8AeIBTJibXRbzc1lJ73vxhjScLwx0wJjQZn1WCde9hqGK930c/xMa0HyAPmp7/ANvKFaz1KYbWaXRGJjY94E5tcdyw9hrEue7VogA8wJI8wtSLbW0obMXdXzslavZ37gCXMnmHzP8AUF7atn7dZs+zaqQ30xFSObCc/wCWeiLXbs/Ts9kDquVRxD3T+GfweGZ5yj9gsjmAYCY4ajwWPbvG53Gf2Z2sxCCS9oyLTlUYeBBz7itDfV906VA12gVHe7TaNXPdkG8uJ4AFeXts3RtBDyDTrf5jMn9DueORWVt9mrWVwNUS1pBbWaJZI0Lh/wCN30CtstDsvcjqDHVanbtVc4qrjun8I4NAgRyCO0n7iRKH3RfbKwAMNdwnI9CiLWnOQNcuY9Cscp9XSFQaSOHeEqLyZkRBgJ5YOASa1LLsDkkklpCSSSQNaDvPknJJIEo657Luh+CkUVq9x3QoOf2GhittEfvz/SC70Rzbel2Q4SCQ5uWuYy78lRuVn/Ws5B5/0keqG/aptV7B9OgxoeYLn55NnJsxyk9COKvOfG/Fy9eUtYW9qeFraTOyCYy4DMmd5PFRWaxAaAKvaTXquDpazI6CdddZg5JjLrrE51392Ef7VeMyHk5+3LRmnZ06rRZHaiOeXmhLrqqb7RV/q/RWLhuhzpe973D8GIz0ctMI3U5JwNc8ZaCB4mMlZsVJ9LFgoBuIYXe6JEtdnA4tb4I8y0saxrnECe5WmPBE7lMjd8vKzKxQuYAtJpPJbp967wP5h1RS77fXpDCXVQ3dJJA5DCdFoXEIfTvSi55p4gHgxhORnv1VyOdmhtG9G1C+rVqNmcIxOzAboMzI3nvSffVmGtan/UCvbbcFJznOc0RUAx5DPOQfgo7PslZmiMIPXMpgadorKP8AzMVO8rfQrsDWuJORaQ12YkjWNDDhPVFH7N2aINNvgENt9jbjZSpSDk0RAhsk8M8ye8qWKq2SzOdkxpPQZBGrLd1cfhb4n5I7ZrMygwbgBB+I9R3qey1nlpc+maecNDokjiY0ScYjP2u77Q+machrSc4JzH5eh9F4aDmDtUwBxaZHwCP1LSAhrKldznfdh1EyA4GHNIBmQd0iMuKuQAK95UP8xniE2wV2PqBtN7XF0y0EcJnyRS23ewdrCIOeiFVbO0HsgCeGSmK0N81bRVpUaLj2GOyyGUAgE8YXSdm7/s7qVNhtFI1Q0BzTUZikZTE74lcAvO01KfaYXOGLDhkxpiJ16oHarR7R2MiJAy4QPrxWbP4ZksfXjTOYSc0EQRIO5fJFgvOrSP3VSpT/AIHuZ/aQtPd32h3hT0tT3cnhr/NwJ81O2na7w2WAJfZjgOppn3D/AA/kPl01Xt3Xy5hwVQTGWfvD5rm93/a1a8g9tF3PA4HycB5ItbNrzbKfYpsZXEYXYjmJzb38+PHI0dSZUD2y0yOIT6YIGeZXNtmNqSXYXfd1R7zHaHougWC8G1Blk7eFm8Jum/FtJJNDxMKhySSSBJJJIEobZ7juimUFuPYd0Qcx2gtL6dVrqbi1wOo10KwH7Sahe+q4uc8OxOccyXAiVvtoRNVo5+hXL7T7scltIO3XaAaTTyCutqLEm1kZNc74Z79/moqluf8And4lNVs6z8bgwb9en16rR0mhrQBkAspsZS7BqOkknf8AX1KPWi0KojYyliLqjA9wcYJzgZEAcMyfFWK9VwAJBa0jsyCAWjKRxHRFrksVkr0WVKtQ0yMTHU2gFznNOb8gTmHN3ZZKDbK02X2NOjSpwWOxAPAcS1wIc4zOpa3fu0EBcp5d/I364FttfMeKOG63Bwa6h7RzSRiaxxgyZg4Z71ha+GD2WDoxvyXRrp2mr16LXteWNMgNAYYwkticMnRbt5b0nWKdssXsz7N2uFpzEGHAGCNx3RyWetltbRdheTnpkTKtvv41nY3nOA05ycuJOpXlurjD7Qfh1jXDvjmrx3O0v9Bta9xGTXn+V3yUuyVH2j31nDTIT9fUK9SZOYcN3fOijs94U6NESQHPlxG/tS4+ZK1ZiSrd8tdUaadPN7pw5gZgF0ycgABMnIALRWS6qlppF2gw4muywl0ZCd4Okhcyt+0ZY9lWm6HMcHCDExqOhEjvXRLLtA68LMarXObi9oGNGWBwLg3Q+8MjM9Fzt5W5GusZNtoL3BrGy5xAAkZk5AZc1sK2zFRsey7dI6ODg/X8RDRpnuBjmuTVL6wZtcQ4HKDBBGnQgroOzt51BYBXa8ioGVCXAxLml+ZAyOY3pfbejoy30veaYkEg9RksVbbYWOLSNOas/wDyFpEtxPngCc0DvW1l7g4se3m5pE+K18RSvW1B+FjgYxEwCc5AEZCeKpOiYzbwxZDx0VyxslznHoPU+nirTqQWQIazOJB+vAqy1saghWKliGrcj5KL2z26iUEtNFrutUEIO23N/E30+vFX7PVpnR0dY9Y+JVlK2tLBaGgOOF492oNRyPEfWcBF7ovx9J4pWjsv/BU3O4d/1msjdziIhzeUnDP9UA90rSNAqMwVmmNxjTofruMFaZdNuu9w+GvgO3HcUWXHrLb6llcKdY4qR9ypw3CT4fpkt9c195APMtOjvms2K0aS8BSWVepJJIEq94f9sqwqt5HsFBza+RNop/xejlzOuzIc11C8mzaKZ/8AYB8VzhtPERwGXzWqQBvSlhg8Z9ELq1FpNp7PFOeDh5hZek/tt6hQba67wqCi0MovgAZxE8+1CZab4rAE+y8C0/Ao/s8ZszSdcI9FQ2ipYXhwEA69QuliBWxd+l1uaDMPa5nKfeHmyO9HftJrupCjVboS5h6xib8HrJ/swZWZVYcLmua6NxLTPdK6JthYBaLG4AjLC9p3QDmf6SVM6VyupftRy6p9nrsViZxDqnm4u9VgGbMNiTVHdn8F0PYOzBlmLQZio7zDD6pIjBssLjWrB73NaKtQANgGA9wGZBjLktfcmzzHUsQqVZzH/cM+AAb5IHejcNprj/2PPiSfVa25KkNp/wAIa4czmPOfFBSoXdWpj2bHUw1rQGF7HuMaQSHgZZCY4cEy0bLUW0z2MTsoLpJPLMlaSoO0O8fXgoLWdOU/ArSOPX1dpnFTmBq0Se8fJbf7HrYcNeg6RBbUbPPsP8MLP6kCto7buqK7IXgadppgxDzgOQntZDP+LCs52rL7TXI+nbq7WscW+0Lhwh8VBHTFHcukbCUibAGOEZ1BHJxJ/wByq/aC1zKlN7TAc0g5DVvdwcPBWtgbQXUKkkkip5FrfkVc7Aa6GF7m0xkNCBlAGvfHmrW2ND7ktAgTEc93xCn2dphtorj8rnNH9Tv/AMhWdqKOKk+OE+GXyQcusL8groKHsye4cz4bvJXWnJc2koUdRifTKdCCjUohValn3jJFXsTKlPJALpWmpTMtcR5fDVF7s2pqsI4TnGWW/wB2AT1BQ6tTUdKmiY6NT2ts9RmFz8TM8QeAHHdI7Ih0HgQd6u2G8P2bD2vaWZ8FrhnhBz7tcwcxzGa5S/slGLqvEsMDQ68+RWpUx3Cz3o8NGF5wxlHBJc8srwGNDH4Wxk0uqSOWRXiJrvqSSSw0SqXp7hVtVbyHYKDn1tH31P8A+1qqbO7M0XhxqAmCIgkQIBU17V8FVhgkCo0kASYEk5dAsLWvGpVLvvavsy4xTDi1sbpDYnLjK670yqbf3hZ5qU6AJbLQHEyCWmSRxG7uWEoe+3+IfFafaij902Bo74rLU3Q5p4EHwKw06ls2/wD6ZvIN+ISv8S3oVU2SqTSLeAPkrl8Zgjqtoy9ZdC2WrCtY2tduDqbugyH+khc8rFar7O7V2qtI7wHju7Lvi3wSAQ0kS06tJB6jIrY7CPmlUH7/AMWj5LMbS0PZ2qoNz4eP5tf9QctB9n78qw5sP93ySAJtLS/6usOY82tPqj1jfqOXwzHwQna1sWt3MMPkPkidgfmOqA+XSAeh9VVtWnj8CpKJ7EcJHhko6xzHVBz+2tzPVUg8ggjIgyOo0RS8Gw5wQlwQdC2zivYG1m7sFTucMLh3Yv8ASh32ZVZFdv8AAf7x6BXdkHC0WGpQO7GzueCQfEnwQb7M3kV6rDkfZ5jm1wB/uQFrP2bZaW8XMP8AUMXqiV6MmmehHkhd7nBbnn81OmfCW+iKVnYqan0cfrtiqR9ZZeiuworyoRXd1+vip6fNZv6pzGqQBeMan4YUU0BKo3JWmNBCiq0jBI0CAZVYo6LFce2VCxsFBStLM1Ax+EojXZkh7wgM0LxOEJIHBSV1MfYqSSSyEq9vHYKsKG1jsO6IOd2xs2mnP5v9rgua2enhLmncY8MvRdJvIxaKZ/fHxj1XPrY3DaK44VH/ANxXRIH39Smi7u+KxFQQV0G208TSOIWEt9LC6Fmq2extftEcf9wn1Rm9fT4ZLLbHVO0Onwy9Fqr3Z2SeBPnmPit/EZarqr+y9q9laqRnInAej+yPOD3KlaG6cx9eqrmRmNdyDebfWbs0qo3EsPR2Y8wf6l59ntTt1hxDD4F3zRa1MFrseWtSmHD+PJwH9QhZ37Oav37xxpz4Ob81fom23bFpB402/FwU9mf2st8FN2+b99TPFhHg4/NVrvrg02O34R5KDUWep73WfEA/NV61Ts8xHjohf+KtaXZ7h8FTrXy3ATPH4lBQvj/uuHVCXhWrbbQ+qYULmoD2wFtwWk0ycqjSP5m9oeWJXbroexvh7dBUa8t/mAqHza7wWRs1uFGqyoNWODuoBzHeJC319hrbbYa40e72U8cYdg/ucgh2ubhtdJx/FTI72un1Uv7W1tIlxhoHe47gFR+1Kuaf7NUa2TNRviGR6rnz7zrNcC/EDOXU8OBUqr19T7YOiA4mBvEaz9blKynkgdGoXPbJlH6Oixe1OgKQMTAIT25oGgZwm15A1U8BeWhsN0QUxUnWEjTIzaMx3qRlIQpcMRCAdaTJktA5CY/RUKlnB0WjLQ4Zgdd6qVrvBmCgzrmOG4+CSKusjxxSQfVySSSiEo647LuhUibV0PQoOa7Q5VGng9p8HArDX83Dba3Mz4wfVbva1mvf8Fhdp3TasX5mtP8ApHyXRPqsVl9qLLEO4lammJCH7Q2bHQeACSIIAEnIg/NSqrXXc9QUG2ilUp+6SWOEzE5d8eaK1LxL6eKAA4DswcoGmLisZZbU4AAEx1UdlqOwlsxJJzJ+G85JoPVaoMcv1PqmPch9E1o92Y3z8VILJWdwVHR9gbbjs5ZvpuP9Lu0PPF4KvdNL2N6uZoKjHOaOTu0fNrh3IB9n9U0rSWl0io0tjdiHaaf7h/MtBtNbadK12ar+On7QH+F7S3PpJ8SqhfadXDDZyTqKg8PZ/NYejfjmDC1pMTuPEnwW129tYqUKFVrQ8B7gc9A4D5BAXWr7tobTcGvMOJyaBoQIyJhKAVSvXqGQ058f0Sbd9oPCO9bc4SeyABwHBPFAahTDWRsl0nFD6zWuiR2g0cBOOM+SvVNnqkkGoXQJlrgRBz3ItbLua8cDESPrkqly2TN1CpBcJcwkat3ifPvKYBn+Bt/K93iVs6b3Ps9mpxhfSc0jECI9kexzzBaPFB23bUovOGtVpnUYXGCOe496bbjaiWuNbGWuDvda1xIBAktA0BKoL7a2p1Wz0zhLXU6oL8gexhcC6dIxYdeKGssrXMENBG+QJk6k8c0Wve0fttna4spgZF5xZkjJwwka7yBPmELaHUxDTiaBEakDhxIQC7bdAJxAQ4cPrNVcJbkRHPcj1OriyhNq2YHVSxQY1PirNMhOfdp3Zct36Lw2dzdRHw/VZxTgVMIIjkofZeKmoMMqCoxuqYVNUaMwk2mimCdEi3gnkZ5Lzegbid9BJPhJDH0qkhl027EMJOe7mETSxkkyt7p6FeueBqQFBXtTIPaGh5/BQYjaynqucbSDt0nfutHgT8wun7Rtlk8p8gVzjaal90w8C8eBb8ltFGm4QorxZipVG8WuHkU2hUyUrzkisXc9MOJDhp1R2lY25cjohFjGGqQtBTbkrEqnfTyILAIyyz3cOuXgpbvtXtWVGtaQQBiJj3TMx1iPFWKtIEQVTFjzlsg8Rw4cwqJrPaGtqNIAbhc0h2YAgjMxuWiuCrStdrq08QcSJnUGPwNnUAGOZk8FmP8AC3k6g+SMXTYJe1xZm0wdxOWhjrKC3tXZ20HOszKYIc0PacRAY7Me5p3ZaqjRr4qYY4CMU94DmwfFK9b1is1hpGmGktcXRJmCD2QAREnfqj1K5JAIb7wlANs7S3Ldx+aKUgn1rocxsxkNVWaxBZNBQ2q7xkXZEZt4gqRtQ6Yj4lMLuaph4spcJEnzjiF7ZrIXuw6Ea/BFdl6jS57Cd2Idxg/EeCfbKraNsBnsvbJ7wR8WgoBdv2XbUaZEOjIjI/qht1421WsqDE13ZmN+7+ErRW/aOm2QCEAbtFTbJAJzJy8UGoo3ExwPXXrn6rK3i0U3EdfEIldG0DnsLzkHOMdBl6FZupQqvl73gAkkTlBOYGqlosW1j6YaXjDizAkTlxG5XbBXlgJ3qpbGHAwvaA4tGLT3mnWeYwmZ3q/Y6rcIgCNMvAqRUhYw6sbnwEf2wq9W7/yf0n0KuNaNyTgRqmADUoZwQWnz/UKLBHPmtC4BwgiR593BVLTd51ZnyMYh81LF0IqN3qJ7+CtOb3Ks8wc1lTSkmEniF4g6NWv1zfdMHcVes1/V6mHFUcQR0+GqxbquY6rRXSOy09y6Rlp7PVJ3q085IZZ3aIg45KUVrc3FQb/DHhI9FgdoKU2efy1gO5zD6ldDeJpdC7zJPqsNflKbPaRvApvH8j+15KDGUnq249k9FTFPt8vnoiVOhMYvAeqZoyVWiW1mOOQc4DuP0Vr7JZBh7RAgxmhe1lkOAPbugjuSp28PGPjn0mFYi5WwiQM+fyHqmspptB+IwM1LVqBh7WR4FUaG4rtDmYjvPw+ijlOxNYQ6BwPQ6eB9Vkrs2lbTYWk75HQj5gplq2zEGNFTB7au5W1mAt10MDPi09xy71fuKtgo021IxNABz5fNZh+0LmgkGYQtl+1alWHaQTv1yA16oOk1bXTjdBkFY+01Q0uE6EhCrfanuwBpjWc+kJtOwOd7zvj6qCxUt43FWLHFRr8Dm4miTJzznICDwOqrf4a2CCCepJ/RKzUhSeCBhGjuh+Wvcopl2Xo4VNQRhOYDgIkADtAKa3PqVniHRDYnfqUy3Wf2daI7LgS3xEjx+IVmxDM9yorUbmbq4kn645q4ywsaPdHxKuA5JlR0iEwUWtgBo+p19VDtC0+xMOIDcJw5ZmQJJiTnKIVqUEFVrwYH03MyEg9x1HmgyrzjAxVoBD8iZzaOyIGkwB4LQ3Q9zaYGLd+VnxLZ80Gsmz7sQL3CAZgSZ+SOupiBuhZguNtUe8J5j1Hy8Fcp2gEcRx+SBHEM27t2oTbtdhxBrjm4nA7dOZAPr5b1pGhdRnNpy5fJQyQc/FRWe0zoSCNQdfBWmvB3AHy/QoILRRZU1EO/MNf1Qe12It1GW5w0/RF6rI+SgNaMjpvnMKWLrOvspn3j9d6SMOoU/wB8cgcvMJKYun2nI+aPXNV7J5OB8QgNvCJbPVu04cWg+B/VWI2NB2QRFhkIZT0V6zuySiamPu3Dn6D5LL17PifUp/5jKrPET6LVUPxD6+s0AtfZrNdwcD3b/JT6ObWEdkH8UR4f8q9QGagtNL2dpr0tMNR0dJy8oVmy6hajKS1UsQLSJBWQNhfSLmgdmcitvaG6dEJt1GATvTFL7O2TanU6w7JpktEkdppbrGehKK7dXI0vY+mIbhMiSQDI3E5SD/pWX2drV69U2WlVDC5xcH54hhaQQCDoQXaIltPs/VsTGPdXfV9o8NfJMaEgHPMaqfFDGXaJzzPKPRPtdgbh04+PBXzanEQXGBoJyyyGQyTImfrX68lcQJZVMwiNNnb7tMk5lmw6E90DzGanNBrsiAeqCVlAhwkbp+PyV3cqTaIborDKnNBNjyUNds8/0XgfH1op2uBQU7RasWGnDpbnMZRpr0geCns+p7k8szkZHp371LQGpJ+CBOqwoH15y4p04iTu3dya5vBBDhjQQntCkcvIQNlRVFKAvH0jwRQ195ik/C7TLzE5ceEK6+k2o0Oac9xChtNkDh2mh8atdIBHUGfDTVMo2YNbjs4LQ0EvpudMaDInXUR16oJW1jID8iNHDn9aaK7Tr7jA57j8jyP6KnZ6zKzcteB1B5q9ddzWio7Cym57fzRkBznVBO2vuI+Y7039nLvdBd0z8eHVai6djxMVaoJyhgnwDjr08Fo7FYaNPJmFrhuJ3jfycpqOcC5HH/yUxyknzAISXT3VWgwWNnfqPIEBJO1cjqvFSkHjLEJjgd47jI7lJcD4qt5gj1TfYmnVrUTxxt6OMPHc7P8AnUFkfge08HJBvqTsldsjskLsz1fsxzSghZ3drqD8/RCb7p5yr7HQQeBUV8U5BWRzfbZuC2Cpuq06bz1jCf7Uyz+8PoIpttZi+z0ao1pvcx3R8OafID+ZAbrrzAOo+C3EGwckPvp+QaPxfDeiDfdKo3s3sNcdWmO4/wDAVGQfaH2W0Nq08nQY4aFp05Fe22/7RaS1tSoXCQQ2ABPcM+9WLdFQiRkNE6y0Gt90Qs5RdDo+vD5qdjslRDs1csy0JCSnNqLwgLzGgeX/AFmnNcmmNyTCgmLoU1OpAVeZXoZlqoJnVkg+eK8bSU1Gkg9puAASGe5SNpNCcPJBE2mU/BxScnUaLnGGtLjwAJPgEDW5bl455Wju7Yy01cy0Uwd7zB8BJRGjs3Rovl5NVzSDGQYYOeWc9/gpqshY7G+sYYxzj+6D6LQXd9ntZ5+8LaYJnSXHuGQK6TddppvYDSgDQgACCNxA0VshZ9qMlcv2f2OzuxFntHH8TuPTQLU0qQYIaAG8ANE8c16sivXsTH6tB+tQobTdjH5x2tJ3kcCd6vJQmgaywvAgPMcxPxCSJpK6OLbZ0MFRlYfhdDubXQ0+RB/lQq2UcLp5hepK8fxrnM5WNNdr5aDyRWkkktVlacvbQJaDxySSUUG/YhWZWoHR7TB4OGh7jh8FzBhLHkHJzSQd+YMEL1JWM1orDWxBQXk3FQqjgJ8M/ReJLVGXadFaacvr63JJKD0Og/XVS035pJKiw05hekSUkkEzKf16J9OkkkgmaxSBqSSB4B+vropaVMuOW9epIDt27KV6pAGFuUySNNNyPM2Awtl9TEQPdaIHiV4kuXtVVrHZ6VKqGmm0tdkCRiIJy3zkenyO1slmpmkWNpsaCIIa0NHI5JJK8iKdC0mysbTrABmjXNJcMy0BkROWLwhUb6pAFzKbRigkk/PfrovEk+EBLir+yrY8Tw0jMNiORcCO0OhB+C3VlvAOpl8e7MjoAcuoI4apJKNWLdN2IA7iAfFehJJRl6kkkgpVb1ptJBJkcikkkt+s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6" name="AutoShape 12" descr="data:image/jpeg;base64,/9j/4AAQSkZJRgABAQAAAQABAAD/2wCEAAkGBxQTEhUUExQVFhUXGBgbGBgYGBgYGBoYGB0XFxgYHRwYHCggGBolHBgYITEhJSkrLi4uGB8zODMsNygtLisBCgoKDg0OGhAQFywkHCQsLCwsLCwsLCwsLCwsLCwsLCwsLCwsLCwsLCwsLCwsLCwsLCwsLCwsLCwsLCwsLCwsLP/AABEIALcBEwMBIgACEQEDEQH/xAAcAAABBQEBAQAAAAAAAAAAAAAFAAIDBAYHAQj/xABDEAABAwEFBQUFBQYFBAMAAAABAAIRAwQFEiExBkFRYXEigZGhwRMysdHwByNCUuEUYnKCkrIVU6LC8SQzQ2MWc9L/xAAYAQEBAQEBAAAAAAAAAAAAAAAAAQIDBP/EACARAQEBAAIDAQADAQAAAAAAAAABEQIhAxJBMVFhcTL/2gAMAwEAAhEDEQA/AO3e1HA+B+S8c7tAd6kKhbTOMuMREDjz3IIr2s3taNSmNXMMdd3nCF7FVw6zADc4yN4xdrPvJRO3WAVSwkuGAzkYkHVsjdIB7k27rsp0MfswRiMmSTpOQnQZq/Bndt73Aiiz3tXO4A7hzKwTKdas8UbMzHU3k5MYPzOdoPjwBRS+2vqVi1ub6j4HVxgeZWqt1Fths4o0cnOHacPecd7uvwS3I1x4+1yMw/ZCw2cB152zE4/gx+zZPAAdt555dEHftNZbMwOs13UmmT2qvbeIgyZkjXisvedka+0EsDqlQGXEuLhI3Pe4696sVLY0SHwc9B2okdocxkFy5Xlfx6eHh4yX2rZbK/aHaK9RoqYBTxAEMaWiDlqScxqtXa7tvAvOGoMM5S4acxGa43YbQKQhhdk6R2T4Lp9D7U2H3qLh0IPxhanX7HHnw3PWtdfV0GtRwMwsfLSDJ3ESCRmZEhZ1+zdpYGkOpnCQSZnIZnJzc1Wr/apQZ71Or3MkeIcmH7UbNUY8ezrAYTiPs9GnszrlmRnzWs/px5TLlA7hs1V1So9rC9xph8AE++XYZjjhnwVy11alMsL2ObiMOxNcMIiZz4EK7sftPYQ8+wrEudTpU8NQgZUgQ2CBEnEd/ctTe1RtopOpPBDXFswdQ1zXR0MR3q3jOXxiyViLa1lFoqPIqAsDo0H5jnPIhYB13utrq1orEtqVHkjLT92OG7uXUdrnURidUcJeIZTDMTsjJjtDLdJgZrFWy0PfUe9lLA1xkNLpjITnHf3rPlnK/wDLv4PSW+zmlqshY9zXbjCsVrvqMYH7jExMieOXwWvtF1B7w57MhmQ10knnO5WbzZSDDlOLItMiD/zn3FY5XlM6deHDhy3v/HS9kdp61W77PVFE1CW4HlpzxscWEkQfegOn95C9oWllsxGAcTHOAMgEhpcJ371jNmNrKlmb7OkC5gneQ0HKSI35Ina7e+0V/atDAyBIJh4MQSTEPk78jlvW73Hm+txtmXUaNGvTJaKVamagBIDqbuyQY1zLdeavXTVqPqOBc9oxEgF2YacwDmRI0Ud8llou6s1rmuPsS6AQSHMGMebVkLp2zpMqNc8PePZtnA2e3v8AeIBTJibXRbzc1lJ73vxhjScLwx0wJjQZn1WCde9hqGK930c/xMa0HyAPmp7/ANvKFaz1KYbWaXRGJjY94E5tcdyw9hrEue7VogA8wJI8wtSLbW0obMXdXzslavZ37gCXMnmHzP8AUF7atn7dZs+zaqQ30xFSObCc/wCWeiLXbs/Ts9kDquVRxD3T+GfweGZ5yj9gsjmAYCY4ajwWPbvG53Gf2Z2sxCCS9oyLTlUYeBBz7itDfV906VA12gVHe7TaNXPdkG8uJ4AFeXts3RtBDyDTrf5jMn9DueORWVt9mrWVwNUS1pBbWaJZI0Lh/wCN30CtstDsvcjqDHVanbtVc4qrjun8I4NAgRyCO0n7iRKH3RfbKwAMNdwnI9CiLWnOQNcuY9Cscp9XSFQaSOHeEqLyZkRBgJ5YOASa1LLsDkkklpCSSSQNaDvPknJJIEo657Luh+CkUVq9x3QoOf2GhittEfvz/SC70Rzbel2Q4SCQ5uWuYy78lRuVn/Ws5B5/0keqG/aptV7B9OgxoeYLn55NnJsxyk9COKvOfG/Fy9eUtYW9qeFraTOyCYy4DMmd5PFRWaxAaAKvaTXquDpazI6CdddZg5JjLrrE51392Ef7VeMyHk5+3LRmnZ06rRZHaiOeXmhLrqqb7RV/q/RWLhuhzpe973D8GIz0ctMI3U5JwNc8ZaCB4mMlZsVJ9LFgoBuIYXe6JEtdnA4tb4I8y0saxrnECe5WmPBE7lMjd8vKzKxQuYAtJpPJbp967wP5h1RS77fXpDCXVQ3dJJA5DCdFoXEIfTvSi55p4gHgxhORnv1VyOdmhtG9G1C+rVqNmcIxOzAboMzI3nvSffVmGtan/UCvbbcFJznOc0RUAx5DPOQfgo7PslZmiMIPXMpgadorKP8AzMVO8rfQrsDWuJORaQ12YkjWNDDhPVFH7N2aINNvgENt9jbjZSpSDk0RAhsk8M8ye8qWKq2SzOdkxpPQZBGrLd1cfhb4n5I7ZrMygwbgBB+I9R3qey1nlpc+maecNDokjiY0ScYjP2u77Q+machrSc4JzH5eh9F4aDmDtUwBxaZHwCP1LSAhrKldznfdh1EyA4GHNIBmQd0iMuKuQAK95UP8xniE2wV2PqBtN7XF0y0EcJnyRS23ewdrCIOeiFVbO0HsgCeGSmK0N81bRVpUaLj2GOyyGUAgE8YXSdm7/s7qVNhtFI1Q0BzTUZikZTE74lcAvO01KfaYXOGLDhkxpiJ16oHarR7R2MiJAy4QPrxWbP4ZksfXjTOYSc0EQRIO5fJFgvOrSP3VSpT/AIHuZ/aQtPd32h3hT0tT3cnhr/NwJ81O2na7w2WAJfZjgOppn3D/AA/kPl01Xt3Xy5hwVQTGWfvD5rm93/a1a8g9tF3PA4HycB5ItbNrzbKfYpsZXEYXYjmJzb38+PHI0dSZUD2y0yOIT6YIGeZXNtmNqSXYXfd1R7zHaHougWC8G1Blk7eFm8Jum/FtJJNDxMKhySSSBJJJIEobZ7juimUFuPYd0Qcx2gtL6dVrqbi1wOo10KwH7Sahe+q4uc8OxOccyXAiVvtoRNVo5+hXL7T7scltIO3XaAaTTyCutqLEm1kZNc74Z79/moqluf8And4lNVs6z8bgwb9en16rR0mhrQBkAspsZS7BqOkknf8AX1KPWi0KojYyliLqjA9wcYJzgZEAcMyfFWK9VwAJBa0jsyCAWjKRxHRFrksVkr0WVKtQ0yMTHU2gFznNOb8gTmHN3ZZKDbK02X2NOjSpwWOxAPAcS1wIc4zOpa3fu0EBcp5d/I364FttfMeKOG63Bwa6h7RzSRiaxxgyZg4Z71ha+GD2WDoxvyXRrp2mr16LXteWNMgNAYYwkticMnRbt5b0nWKdssXsz7N2uFpzEGHAGCNx3RyWetltbRdheTnpkTKtvv41nY3nOA05ycuJOpXlurjD7Qfh1jXDvjmrx3O0v9Bta9xGTXn+V3yUuyVH2j31nDTIT9fUK9SZOYcN3fOijs94U6NESQHPlxG/tS4+ZK1ZiSrd8tdUaadPN7pw5gZgF0ycgABMnIALRWS6qlppF2gw4muywl0ZCd4Okhcyt+0ZY9lWm6HMcHCDExqOhEjvXRLLtA68LMarXObi9oGNGWBwLg3Q+8MjM9Fzt5W5GusZNtoL3BrGy5xAAkZk5AZc1sK2zFRsey7dI6ODg/X8RDRpnuBjmuTVL6wZtcQ4HKDBBGnQgroOzt51BYBXa8ioGVCXAxLml+ZAyOY3pfbejoy30veaYkEg9RksVbbYWOLSNOas/wDyFpEtxPngCc0DvW1l7g4se3m5pE+K18RSvW1B+FjgYxEwCc5AEZCeKpOiYzbwxZDx0VyxslznHoPU+nirTqQWQIazOJB+vAqy1saghWKliGrcj5KL2z26iUEtNFrutUEIO23N/E30+vFX7PVpnR0dY9Y+JVlK2tLBaGgOOF492oNRyPEfWcBF7ovx9J4pWjsv/BU3O4d/1msjdziIhzeUnDP9UA90rSNAqMwVmmNxjTofruMFaZdNuu9w+GvgO3HcUWXHrLb6llcKdY4qR9ypw3CT4fpkt9c195APMtOjvms2K0aS8BSWVepJJIEq94f9sqwqt5HsFBza+RNop/xejlzOuzIc11C8mzaKZ/8AYB8VzhtPERwGXzWqQBvSlhg8Z9ELq1FpNp7PFOeDh5hZek/tt6hQba67wqCi0MovgAZxE8+1CZab4rAE+y8C0/Ao/s8ZszSdcI9FQ2ipYXhwEA69QuliBWxd+l1uaDMPa5nKfeHmyO9HftJrupCjVboS5h6xib8HrJ/swZWZVYcLmua6NxLTPdK6JthYBaLG4AjLC9p3QDmf6SVM6VyupftRy6p9nrsViZxDqnm4u9VgGbMNiTVHdn8F0PYOzBlmLQZio7zDD6pIjBssLjWrB73NaKtQANgGA9wGZBjLktfcmzzHUsQqVZzH/cM+AAb5IHejcNprj/2PPiSfVa25KkNp/wAIa4czmPOfFBSoXdWpj2bHUw1rQGF7HuMaQSHgZZCY4cEy0bLUW0z2MTsoLpJPLMlaSoO0O8fXgoLWdOU/ArSOPX1dpnFTmBq0Se8fJbf7HrYcNeg6RBbUbPPsP8MLP6kCto7buqK7IXgadppgxDzgOQntZDP+LCs52rL7TXI+nbq7WscW+0Lhwh8VBHTFHcukbCUibAGOEZ1BHJxJ/wByq/aC1zKlN7TAc0g5DVvdwcPBWtgbQXUKkkkip5FrfkVc7Aa6GF7m0xkNCBlAGvfHmrW2ND7ktAgTEc93xCn2dphtorj8rnNH9Tv/AMhWdqKOKk+OE+GXyQcusL8groKHsye4cz4bvJXWnJc2koUdRifTKdCCjUohValn3jJFXsTKlPJALpWmpTMtcR5fDVF7s2pqsI4TnGWW/wB2AT1BQ6tTUdKmiY6NT2ts9RmFz8TM8QeAHHdI7Ih0HgQd6u2G8P2bD2vaWZ8FrhnhBz7tcwcxzGa5S/slGLqvEsMDQ68+RWpUx3Cz3o8NGF5wxlHBJc8srwGNDH4Wxk0uqSOWRXiJrvqSSSw0SqXp7hVtVbyHYKDn1tH31P8A+1qqbO7M0XhxqAmCIgkQIBU17V8FVhgkCo0kASYEk5dAsLWvGpVLvvavsy4xTDi1sbpDYnLjK670yqbf3hZ5qU6AJbLQHEyCWmSRxG7uWEoe+3+IfFafaij902Bo74rLU3Q5p4EHwKw06ls2/wD6ZvIN+ISv8S3oVU2SqTSLeAPkrl8Zgjqtoy9ZdC2WrCtY2tduDqbugyH+khc8rFar7O7V2qtI7wHju7Lvi3wSAQ0kS06tJB6jIrY7CPmlUH7/AMWj5LMbS0PZ2qoNz4eP5tf9QctB9n78qw5sP93ySAJtLS/6usOY82tPqj1jfqOXwzHwQna1sWt3MMPkPkidgfmOqA+XSAeh9VVtWnj8CpKJ7EcJHhko6xzHVBz+2tzPVUg8ggjIgyOo0RS8Gw5wQlwQdC2zivYG1m7sFTucMLh3Yv8ASh32ZVZFdv8AAf7x6BXdkHC0WGpQO7GzueCQfEnwQb7M3kV6rDkfZ5jm1wB/uQFrP2bZaW8XMP8AUMXqiV6MmmehHkhd7nBbnn81OmfCW+iKVnYqan0cfrtiqR9ZZeiuworyoRXd1+vip6fNZv6pzGqQBeMan4YUU0BKo3JWmNBCiq0jBI0CAZVYo6LFce2VCxsFBStLM1Ax+EojXZkh7wgM0LxOEJIHBSV1MfYqSSSyEq9vHYKsKG1jsO6IOd2xs2mnP5v9rgua2enhLmncY8MvRdJvIxaKZ/fHxj1XPrY3DaK44VH/ANxXRIH39Smi7u+KxFQQV0G208TSOIWEt9LC6Fmq2extftEcf9wn1Rm9fT4ZLLbHVO0Onwy9Fqr3Z2SeBPnmPit/EZarqr+y9q9laqRnInAej+yPOD3KlaG6cx9eqrmRmNdyDebfWbs0qo3EsPR2Y8wf6l59ntTt1hxDD4F3zRa1MFrseWtSmHD+PJwH9QhZ37Oav37xxpz4Ob81fom23bFpB402/FwU9mf2st8FN2+b99TPFhHg4/NVrvrg02O34R5KDUWep73WfEA/NV61Ts8xHjohf+KtaXZ7h8FTrXy3ATPH4lBQvj/uuHVCXhWrbbQ+qYULmoD2wFtwWk0ycqjSP5m9oeWJXbroexvh7dBUa8t/mAqHza7wWRs1uFGqyoNWODuoBzHeJC319hrbbYa40e72U8cYdg/ucgh2ubhtdJx/FTI72un1Uv7W1tIlxhoHe47gFR+1Kuaf7NUa2TNRviGR6rnz7zrNcC/EDOXU8OBUqr19T7YOiA4mBvEaz9blKynkgdGoXPbJlH6Oixe1OgKQMTAIT25oGgZwm15A1U8BeWhsN0QUxUnWEjTIzaMx3qRlIQpcMRCAdaTJktA5CY/RUKlnB0WjLQ4Zgdd6qVrvBmCgzrmOG4+CSKusjxxSQfVySSSiEo647LuhUibV0PQoOa7Q5VGng9p8HArDX83Dba3Mz4wfVbva1mvf8Fhdp3TasX5mtP8ApHyXRPqsVl9qLLEO4lammJCH7Q2bHQeACSIIAEnIg/NSqrXXc9QUG2ilUp+6SWOEzE5d8eaK1LxL6eKAA4DswcoGmLisZZbU4AAEx1UdlqOwlsxJJzJ+G85JoPVaoMcv1PqmPch9E1o92Y3z8VILJWdwVHR9gbbjs5ZvpuP9Lu0PPF4KvdNL2N6uZoKjHOaOTu0fNrh3IB9n9U0rSWl0io0tjdiHaaf7h/MtBtNbadK12ar+On7QH+F7S3PpJ8SqhfadXDDZyTqKg8PZ/NYejfjmDC1pMTuPEnwW129tYqUKFVrQ8B7gc9A4D5BAXWr7tobTcGvMOJyaBoQIyJhKAVSvXqGQ058f0Sbd9oPCO9bc4SeyABwHBPFAahTDWRsl0nFD6zWuiR2g0cBOOM+SvVNnqkkGoXQJlrgRBz3ItbLua8cDESPrkqly2TN1CpBcJcwkat3ifPvKYBn+Bt/K93iVs6b3Ps9mpxhfSc0jECI9kexzzBaPFB23bUovOGtVpnUYXGCOe496bbjaiWuNbGWuDvda1xIBAktA0BKoL7a2p1Wz0zhLXU6oL8gexhcC6dIxYdeKGssrXMENBG+QJk6k8c0Wve0fttna4spgZF5xZkjJwwka7yBPmELaHUxDTiaBEakDhxIQC7bdAJxAQ4cPrNVcJbkRHPcj1OriyhNq2YHVSxQY1PirNMhOfdp3Zct36Lw2dzdRHw/VZxTgVMIIjkofZeKmoMMqCoxuqYVNUaMwk2mimCdEi3gnkZ5Lzegbid9BJPhJDH0qkhl027EMJOe7mETSxkkyt7p6FeueBqQFBXtTIPaGh5/BQYjaynqucbSDt0nfutHgT8wun7Rtlk8p8gVzjaal90w8C8eBb8ltFGm4QorxZipVG8WuHkU2hUyUrzkisXc9MOJDhp1R2lY25cjohFjGGqQtBTbkrEqnfTyILAIyyz3cOuXgpbvtXtWVGtaQQBiJj3TMx1iPFWKtIEQVTFjzlsg8Rw4cwqJrPaGtqNIAbhc0h2YAgjMxuWiuCrStdrq08QcSJnUGPwNnUAGOZk8FmP8AC3k6g+SMXTYJe1xZm0wdxOWhjrKC3tXZ20HOszKYIc0PacRAY7Me5p3ZaqjRr4qYY4CMU94DmwfFK9b1is1hpGmGktcXRJmCD2QAREnfqj1K5JAIb7wlANs7S3Ldx+aKUgn1rocxsxkNVWaxBZNBQ2q7xkXZEZt4gqRtQ6Yj4lMLuaph4spcJEnzjiF7ZrIXuw6Ea/BFdl6jS57Cd2Idxg/EeCfbKraNsBnsvbJ7wR8WgoBdv2XbUaZEOjIjI/qht1421WsqDE13ZmN+7+ErRW/aOm2QCEAbtFTbJAJzJy8UGoo3ExwPXXrn6rK3i0U3EdfEIldG0DnsLzkHOMdBl6FZupQqvl73gAkkTlBOYGqlosW1j6YaXjDizAkTlxG5XbBXlgJ3qpbGHAwvaA4tGLT3mnWeYwmZ3q/Y6rcIgCNMvAqRUhYw6sbnwEf2wq9W7/yf0n0KuNaNyTgRqmADUoZwQWnz/UKLBHPmtC4BwgiR593BVLTd51ZnyMYh81LF0IqN3qJ7+CtOb3Ks8wc1lTSkmEniF4g6NWv1zfdMHcVes1/V6mHFUcQR0+GqxbquY6rRXSOy09y6Rlp7PVJ3q085IZZ3aIg45KUVrc3FQb/DHhI9FgdoKU2efy1gO5zD6ldDeJpdC7zJPqsNflKbPaRvApvH8j+15KDGUnq249k9FTFPt8vnoiVOhMYvAeqZoyVWiW1mOOQc4DuP0Vr7JZBh7RAgxmhe1lkOAPbugjuSp28PGPjn0mFYi5WwiQM+fyHqmspptB+IwM1LVqBh7WR4FUaG4rtDmYjvPw+ijlOxNYQ6BwPQ6eB9Vkrs2lbTYWk75HQj5gplq2zEGNFTB7au5W1mAt10MDPi09xy71fuKtgo021IxNABz5fNZh+0LmgkGYQtl+1alWHaQTv1yA16oOk1bXTjdBkFY+01Q0uE6EhCrfanuwBpjWc+kJtOwOd7zvj6qCxUt43FWLHFRr8Dm4miTJzznICDwOqrf4a2CCCepJ/RKzUhSeCBhGjuh+Wvcopl2Xo4VNQRhOYDgIkADtAKa3PqVniHRDYnfqUy3Wf2daI7LgS3xEjx+IVmxDM9yorUbmbq4kn645q4ywsaPdHxKuA5JlR0iEwUWtgBo+p19VDtC0+xMOIDcJw5ZmQJJiTnKIVqUEFVrwYH03MyEg9x1HmgyrzjAxVoBD8iZzaOyIGkwB4LQ3Q9zaYGLd+VnxLZ80Gsmz7sQL3CAZgSZ+SOupiBuhZguNtUe8J5j1Hy8Fcp2gEcRx+SBHEM27t2oTbtdhxBrjm4nA7dOZAPr5b1pGhdRnNpy5fJQyQc/FRWe0zoSCNQdfBWmvB3AHy/QoILRRZU1EO/MNf1Qe12It1GW5w0/RF6rI+SgNaMjpvnMKWLrOvspn3j9d6SMOoU/wB8cgcvMJKYun2nI+aPXNV7J5OB8QgNvCJbPVu04cWg+B/VWI2NB2QRFhkIZT0V6zuySiamPu3Dn6D5LL17PifUp/5jKrPET6LVUPxD6+s0AtfZrNdwcD3b/JT6ObWEdkH8UR4f8q9QGagtNL2dpr0tMNR0dJy8oVmy6hajKS1UsQLSJBWQNhfSLmgdmcitvaG6dEJt1GATvTFL7O2TanU6w7JpktEkdppbrGehKK7dXI0vY+mIbhMiSQDI3E5SD/pWX2drV69U2WlVDC5xcH54hhaQQCDoQXaIltPs/VsTGPdXfV9o8NfJMaEgHPMaqfFDGXaJzzPKPRPtdgbh04+PBXzanEQXGBoJyyyGQyTImfrX68lcQJZVMwiNNnb7tMk5lmw6E90DzGanNBrsiAeqCVlAhwkbp+PyV3cqTaIborDKnNBNjyUNds8/0XgfH1op2uBQU7RasWGnDpbnMZRpr0geCns+p7k8szkZHp371LQGpJ+CBOqwoH15y4p04iTu3dya5vBBDhjQQntCkcvIQNlRVFKAvH0jwRQ195ik/C7TLzE5ceEK6+k2o0Oac9xChtNkDh2mh8atdIBHUGfDTVMo2YNbjs4LQ0EvpudMaDInXUR16oJW1jID8iNHDn9aaK7Tr7jA57j8jyP6KnZ6zKzcteB1B5q9ddzWio7Cym57fzRkBznVBO2vuI+Y7039nLvdBd0z8eHVai6djxMVaoJyhgnwDjr08Fo7FYaNPJmFrhuJ3jfycpqOcC5HH/yUxyknzAISXT3VWgwWNnfqPIEBJO1cjqvFSkHjLEJjgd47jI7lJcD4qt5gj1TfYmnVrUTxxt6OMPHc7P8AnUFkfge08HJBvqTsldsjskLsz1fsxzSghZ3drqD8/RCb7p5yr7HQQeBUV8U5BWRzfbZuC2Cpuq06bz1jCf7Uyz+8PoIpttZi+z0ao1pvcx3R8OafID+ZAbrrzAOo+C3EGwckPvp+QaPxfDeiDfdKo3s3sNcdWmO4/wDAVGQfaH2W0Nq08nQY4aFp05Fe22/7RaS1tSoXCQQ2ABPcM+9WLdFQiRkNE6y0Gt90Qs5RdDo+vD5qdjslRDs1csy0JCSnNqLwgLzGgeX/AFmnNcmmNyTCgmLoU1OpAVeZXoZlqoJnVkg+eK8bSU1Gkg9puAASGe5SNpNCcPJBE2mU/BxScnUaLnGGtLjwAJPgEDW5bl455Wju7Yy01cy0Uwd7zB8BJRGjs3Rovl5NVzSDGQYYOeWc9/gpqshY7G+sYYxzj+6D6LQXd9ntZ5+8LaYJnSXHuGQK6TddppvYDSgDQgACCNxA0VshZ9qMlcv2f2OzuxFntHH8TuPTQLU0qQYIaAG8ANE8c16sivXsTH6tB+tQobTdjH5x2tJ3kcCd6vJQmgaywvAgPMcxPxCSJpK6OLbZ0MFRlYfhdDubXQ0+RB/lQq2UcLp5hepK8fxrnM5WNNdr5aDyRWkkktVlacvbQJaDxySSUUG/YhWZWoHR7TB4OGh7jh8FzBhLHkHJzSQd+YMEL1JWM1orDWxBQXk3FQqjgJ8M/ReJLVGXadFaacvr63JJKD0Og/XVS035pJKiw05hekSUkkEzKf16J9OkkkgmaxSBqSSB4B+vropaVMuOW9epIDt27KV6pAGFuUySNNNyPM2Awtl9TEQPdaIHiV4kuXtVVrHZ6VKqGmm0tdkCRiIJy3zkenyO1slmpmkWNpsaCIIa0NHI5JJK8iKdC0mysbTrABmjXNJcMy0BkROWLwhUb6pAFzKbRigkk/PfrovEk+EBLir+yrY8Tw0jMNiORcCO0OhB+C3VlvAOpl8e7MjoAcuoI4apJKNWLdN2IA7iAfFehJJRl6kkkgpVb1ptJBJkcikkkt+s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8" name="AutoShape 14" descr="data:image/jpeg;base64,/9j/4AAQSkZJRgABAQAAAQABAAD/2wCEAAkGBxQTEhUUExQVFhUXGBgbGBgYGBgYGBoYGB0XFxgYHRwYHCggGBolHBgYITEhJSkrLi4uGB8zODMsNygtLisBCgoKDg0OGhAQFywkHCQsLCwsLCwsLCwsLCwsLCwsLCwsLCwsLCwsLCwsLCwsLCwsLCwsLCwsLCwsLCwsLCwsLP/AABEIALcBEwMBIgACEQEDEQH/xAAcAAABBQEBAQAAAAAAAAAAAAAFAAIDBAYHAQj/xABDEAABAwEFBQUFBQYFBAMAAAABAAIRAwQFEiExBkFRYXEigZGhwRMysdHwByNCUuEUYnKCkrIVU6LC8SQzQ2MWc9L/xAAYAQEBAQEBAAAAAAAAAAAAAAAAAQIDBP/EACARAQEBAAIDAQADAQAAAAAAAAABEQIhAxJBMVFhcTL/2gAMAwEAAhEDEQA/AO3e1HA+B+S8c7tAd6kKhbTOMuMREDjz3IIr2s3taNSmNXMMdd3nCF7FVw6zADc4yN4xdrPvJRO3WAVSwkuGAzkYkHVsjdIB7k27rsp0MfswRiMmSTpOQnQZq/Bndt73Aiiz3tXO4A7hzKwTKdas8UbMzHU3k5MYPzOdoPjwBRS+2vqVi1ub6j4HVxgeZWqt1Fths4o0cnOHacPecd7uvwS3I1x4+1yMw/ZCw2cB152zE4/gx+zZPAAdt555dEHftNZbMwOs13UmmT2qvbeIgyZkjXisvedka+0EsDqlQGXEuLhI3Pe4696sVLY0SHwc9B2okdocxkFy5Xlfx6eHh4yX2rZbK/aHaK9RoqYBTxAEMaWiDlqScxqtXa7tvAvOGoMM5S4acxGa43YbQKQhhdk6R2T4Lp9D7U2H3qLh0IPxhanX7HHnw3PWtdfV0GtRwMwsfLSDJ3ESCRmZEhZ1+zdpYGkOpnCQSZnIZnJzc1Wr/apQZ71Or3MkeIcmH7UbNUY8ezrAYTiPs9GnszrlmRnzWs/px5TLlA7hs1V1So9rC9xph8AE++XYZjjhnwVy11alMsL2ObiMOxNcMIiZz4EK7sftPYQ8+wrEudTpU8NQgZUgQ2CBEnEd/ctTe1RtopOpPBDXFswdQ1zXR0MR3q3jOXxiyViLa1lFoqPIqAsDo0H5jnPIhYB13utrq1orEtqVHkjLT92OG7uXUdrnURidUcJeIZTDMTsjJjtDLdJgZrFWy0PfUe9lLA1xkNLpjITnHf3rPlnK/wDLv4PSW+zmlqshY9zXbjCsVrvqMYH7jExMieOXwWvtF1B7w57MhmQ10knnO5WbzZSDDlOLItMiD/zn3FY5XlM6deHDhy3v/HS9kdp61W77PVFE1CW4HlpzxscWEkQfegOn95C9oWllsxGAcTHOAMgEhpcJ371jNmNrKlmb7OkC5gneQ0HKSI35Ina7e+0V/atDAyBIJh4MQSTEPk78jlvW73Hm+txtmXUaNGvTJaKVamagBIDqbuyQY1zLdeavXTVqPqOBc9oxEgF2YacwDmRI0Ud8llou6s1rmuPsS6AQSHMGMebVkLp2zpMqNc8PePZtnA2e3v8AeIBTJibXRbzc1lJ73vxhjScLwx0wJjQZn1WCde9hqGK930c/xMa0HyAPmp7/ANvKFaz1KYbWaXRGJjY94E5tcdyw9hrEue7VogA8wJI8wtSLbW0obMXdXzslavZ37gCXMnmHzP8AUF7atn7dZs+zaqQ30xFSObCc/wCWeiLXbs/Ts9kDquVRxD3T+GfweGZ5yj9gsjmAYCY4ajwWPbvG53Gf2Z2sxCCS9oyLTlUYeBBz7itDfV906VA12gVHe7TaNXPdkG8uJ4AFeXts3RtBDyDTrf5jMn9DueORWVt9mrWVwNUS1pBbWaJZI0Lh/wCN30CtstDsvcjqDHVanbtVc4qrjun8I4NAgRyCO0n7iRKH3RfbKwAMNdwnI9CiLWnOQNcuY9Cscp9XSFQaSOHeEqLyZkRBgJ5YOASa1LLsDkkklpCSSSQNaDvPknJJIEo657Luh+CkUVq9x3QoOf2GhittEfvz/SC70Rzbel2Q4SCQ5uWuYy78lRuVn/Ws5B5/0keqG/aptV7B9OgxoeYLn55NnJsxyk9COKvOfG/Fy9eUtYW9qeFraTOyCYy4DMmd5PFRWaxAaAKvaTXquDpazI6CdddZg5JjLrrE51392Ef7VeMyHk5+3LRmnZ06rRZHaiOeXmhLrqqb7RV/q/RWLhuhzpe973D8GIz0ctMI3U5JwNc8ZaCB4mMlZsVJ9LFgoBuIYXe6JEtdnA4tb4I8y0saxrnECe5WmPBE7lMjd8vKzKxQuYAtJpPJbp967wP5h1RS77fXpDCXVQ3dJJA5DCdFoXEIfTvSi55p4gHgxhORnv1VyOdmhtG9G1C+rVqNmcIxOzAboMzI3nvSffVmGtan/UCvbbcFJznOc0RUAx5DPOQfgo7PslZmiMIPXMpgadorKP8AzMVO8rfQrsDWuJORaQ12YkjWNDDhPVFH7N2aINNvgENt9jbjZSpSDk0RAhsk8M8ye8qWKq2SzOdkxpPQZBGrLd1cfhb4n5I7ZrMygwbgBB+I9R3qey1nlpc+maecNDokjiY0ScYjP2u77Q+machrSc4JzH5eh9F4aDmDtUwBxaZHwCP1LSAhrKldznfdh1EyA4GHNIBmQd0iMuKuQAK95UP8xniE2wV2PqBtN7XF0y0EcJnyRS23ewdrCIOeiFVbO0HsgCeGSmK0N81bRVpUaLj2GOyyGUAgE8YXSdm7/s7qVNhtFI1Q0BzTUZikZTE74lcAvO01KfaYXOGLDhkxpiJ16oHarR7R2MiJAy4QPrxWbP4ZksfXjTOYSc0EQRIO5fJFgvOrSP3VSpT/AIHuZ/aQtPd32h3hT0tT3cnhr/NwJ81O2na7w2WAJfZjgOppn3D/AA/kPl01Xt3Xy5hwVQTGWfvD5rm93/a1a8g9tF3PA4HycB5ItbNrzbKfYpsZXEYXYjmJzb38+PHI0dSZUD2y0yOIT6YIGeZXNtmNqSXYXfd1R7zHaHougWC8G1Blk7eFm8Jum/FtJJNDxMKhySSSBJJJIEobZ7juimUFuPYd0Qcx2gtL6dVrqbi1wOo10KwH7Sahe+q4uc8OxOccyXAiVvtoRNVo5+hXL7T7scltIO3XaAaTTyCutqLEm1kZNc74Z79/moqluf8And4lNVs6z8bgwb9en16rR0mhrQBkAspsZS7BqOkknf8AX1KPWi0KojYyliLqjA9wcYJzgZEAcMyfFWK9VwAJBa0jsyCAWjKRxHRFrksVkr0WVKtQ0yMTHU2gFznNOb8gTmHN3ZZKDbK02X2NOjSpwWOxAPAcS1wIc4zOpa3fu0EBcp5d/I364FttfMeKOG63Bwa6h7RzSRiaxxgyZg4Z71ha+GD2WDoxvyXRrp2mr16LXteWNMgNAYYwkticMnRbt5b0nWKdssXsz7N2uFpzEGHAGCNx3RyWetltbRdheTnpkTKtvv41nY3nOA05ycuJOpXlurjD7Qfh1jXDvjmrx3O0v9Bta9xGTXn+V3yUuyVH2j31nDTIT9fUK9SZOYcN3fOijs94U6NESQHPlxG/tS4+ZK1ZiSrd8tdUaadPN7pw5gZgF0ycgABMnIALRWS6qlppF2gw4muywl0ZCd4Okhcyt+0ZY9lWm6HMcHCDExqOhEjvXRLLtA68LMarXObi9oGNGWBwLg3Q+8MjM9Fzt5W5GusZNtoL3BrGy5xAAkZk5AZc1sK2zFRsey7dI6ODg/X8RDRpnuBjmuTVL6wZtcQ4HKDBBGnQgroOzt51BYBXa8ioGVCXAxLml+ZAyOY3pfbejoy30veaYkEg9RksVbbYWOLSNOas/wDyFpEtxPngCc0DvW1l7g4se3m5pE+K18RSvW1B+FjgYxEwCc5AEZCeKpOiYzbwxZDx0VyxslznHoPU+nirTqQWQIazOJB+vAqy1saghWKliGrcj5KL2z26iUEtNFrutUEIO23N/E30+vFX7PVpnR0dY9Y+JVlK2tLBaGgOOF492oNRyPEfWcBF7ovx9J4pWjsv/BU3O4d/1msjdziIhzeUnDP9UA90rSNAqMwVmmNxjTofruMFaZdNuu9w+GvgO3HcUWXHrLb6llcKdY4qR9ypw3CT4fpkt9c195APMtOjvms2K0aS8BSWVepJJIEq94f9sqwqt5HsFBza+RNop/xejlzOuzIc11C8mzaKZ/8AYB8VzhtPERwGXzWqQBvSlhg8Z9ELq1FpNp7PFOeDh5hZek/tt6hQba67wqCi0MovgAZxE8+1CZab4rAE+y8C0/Ao/s8ZszSdcI9FQ2ipYXhwEA69QuliBWxd+l1uaDMPa5nKfeHmyO9HftJrupCjVboS5h6xib8HrJ/swZWZVYcLmua6NxLTPdK6JthYBaLG4AjLC9p3QDmf6SVM6VyupftRy6p9nrsViZxDqnm4u9VgGbMNiTVHdn8F0PYOzBlmLQZio7zDD6pIjBssLjWrB73NaKtQANgGA9wGZBjLktfcmzzHUsQqVZzH/cM+AAb5IHejcNprj/2PPiSfVa25KkNp/wAIa4czmPOfFBSoXdWpj2bHUw1rQGF7HuMaQSHgZZCY4cEy0bLUW0z2MTsoLpJPLMlaSoO0O8fXgoLWdOU/ArSOPX1dpnFTmBq0Se8fJbf7HrYcNeg6RBbUbPPsP8MLP6kCto7buqK7IXgadppgxDzgOQntZDP+LCs52rL7TXI+nbq7WscW+0Lhwh8VBHTFHcukbCUibAGOEZ1BHJxJ/wByq/aC1zKlN7TAc0g5DVvdwcPBWtgbQXUKkkkip5FrfkVc7Aa6GF7m0xkNCBlAGvfHmrW2ND7ktAgTEc93xCn2dphtorj8rnNH9Tv/AMhWdqKOKk+OE+GXyQcusL8groKHsye4cz4bvJXWnJc2koUdRifTKdCCjUohValn3jJFXsTKlPJALpWmpTMtcR5fDVF7s2pqsI4TnGWW/wB2AT1BQ6tTUdKmiY6NT2ts9RmFz8TM8QeAHHdI7Ih0HgQd6u2G8P2bD2vaWZ8FrhnhBz7tcwcxzGa5S/slGLqvEsMDQ68+RWpUx3Cz3o8NGF5wxlHBJc8srwGNDH4Wxk0uqSOWRXiJrvqSSSw0SqXp7hVtVbyHYKDn1tH31P8A+1qqbO7M0XhxqAmCIgkQIBU17V8FVhgkCo0kASYEk5dAsLWvGpVLvvavsy4xTDi1sbpDYnLjK670yqbf3hZ5qU6AJbLQHEyCWmSRxG7uWEoe+3+IfFafaij902Bo74rLU3Q5p4EHwKw06ls2/wD6ZvIN+ISv8S3oVU2SqTSLeAPkrl8Zgjqtoy9ZdC2WrCtY2tduDqbugyH+khc8rFar7O7V2qtI7wHju7Lvi3wSAQ0kS06tJB6jIrY7CPmlUH7/AMWj5LMbS0PZ2qoNz4eP5tf9QctB9n78qw5sP93ySAJtLS/6usOY82tPqj1jfqOXwzHwQna1sWt3MMPkPkidgfmOqA+XSAeh9VVtWnj8CpKJ7EcJHhko6xzHVBz+2tzPVUg8ggjIgyOo0RS8Gw5wQlwQdC2zivYG1m7sFTucMLh3Yv8ASh32ZVZFdv8AAf7x6BXdkHC0WGpQO7GzueCQfEnwQb7M3kV6rDkfZ5jm1wB/uQFrP2bZaW8XMP8AUMXqiV6MmmehHkhd7nBbnn81OmfCW+iKVnYqan0cfrtiqR9ZZeiuworyoRXd1+vip6fNZv6pzGqQBeMan4YUU0BKo3JWmNBCiq0jBI0CAZVYo6LFce2VCxsFBStLM1Ax+EojXZkh7wgM0LxOEJIHBSV1MfYqSSSyEq9vHYKsKG1jsO6IOd2xs2mnP5v9rgua2enhLmncY8MvRdJvIxaKZ/fHxj1XPrY3DaK44VH/ANxXRIH39Smi7u+KxFQQV0G208TSOIWEt9LC6Fmq2extftEcf9wn1Rm9fT4ZLLbHVO0Onwy9Fqr3Z2SeBPnmPit/EZarqr+y9q9laqRnInAej+yPOD3KlaG6cx9eqrmRmNdyDebfWbs0qo3EsPR2Y8wf6l59ntTt1hxDD4F3zRa1MFrseWtSmHD+PJwH9QhZ37Oav37xxpz4Ob81fom23bFpB402/FwU9mf2st8FN2+b99TPFhHg4/NVrvrg02O34R5KDUWep73WfEA/NV61Ts8xHjohf+KtaXZ7h8FTrXy3ATPH4lBQvj/uuHVCXhWrbbQ+qYULmoD2wFtwWk0ycqjSP5m9oeWJXbroexvh7dBUa8t/mAqHza7wWRs1uFGqyoNWODuoBzHeJC319hrbbYa40e72U8cYdg/ucgh2ubhtdJx/FTI72un1Uv7W1tIlxhoHe47gFR+1Kuaf7NUa2TNRviGR6rnz7zrNcC/EDOXU8OBUqr19T7YOiA4mBvEaz9blKynkgdGoXPbJlH6Oixe1OgKQMTAIT25oGgZwm15A1U8BeWhsN0QUxUnWEjTIzaMx3qRlIQpcMRCAdaTJktA5CY/RUKlnB0WjLQ4Zgdd6qVrvBmCgzrmOG4+CSKusjxxSQfVySSSiEo647LuhUibV0PQoOa7Q5VGng9p8HArDX83Dba3Mz4wfVbva1mvf8Fhdp3TasX5mtP8ApHyXRPqsVl9qLLEO4lammJCH7Q2bHQeACSIIAEnIg/NSqrXXc9QUG2ilUp+6SWOEzE5d8eaK1LxL6eKAA4DswcoGmLisZZbU4AAEx1UdlqOwlsxJJzJ+G85JoPVaoMcv1PqmPch9E1o92Y3z8VILJWdwVHR9gbbjs5ZvpuP9Lu0PPF4KvdNL2N6uZoKjHOaOTu0fNrh3IB9n9U0rSWl0io0tjdiHaaf7h/MtBtNbadK12ar+On7QH+F7S3PpJ8SqhfadXDDZyTqKg8PZ/NYejfjmDC1pMTuPEnwW129tYqUKFVrQ8B7gc9A4D5BAXWr7tobTcGvMOJyaBoQIyJhKAVSvXqGQ058f0Sbd9oPCO9bc4SeyABwHBPFAahTDWRsl0nFD6zWuiR2g0cBOOM+SvVNnqkkGoXQJlrgRBz3ItbLua8cDESPrkqly2TN1CpBcJcwkat3ifPvKYBn+Bt/K93iVs6b3Ps9mpxhfSc0jECI9kexzzBaPFB23bUovOGtVpnUYXGCOe496bbjaiWuNbGWuDvda1xIBAktA0BKoL7a2p1Wz0zhLXU6oL8gexhcC6dIxYdeKGssrXMENBG+QJk6k8c0Wve0fttna4spgZF5xZkjJwwka7yBPmELaHUxDTiaBEakDhxIQC7bdAJxAQ4cPrNVcJbkRHPcj1OriyhNq2YHVSxQY1PirNMhOfdp3Zct36Lw2dzdRHw/VZxTgVMIIjkofZeKmoMMqCoxuqYVNUaMwk2mimCdEi3gnkZ5Lzegbid9BJPhJDH0qkhl027EMJOe7mETSxkkyt7p6FeueBqQFBXtTIPaGh5/BQYjaynqucbSDt0nfutHgT8wun7Rtlk8p8gVzjaal90w8C8eBb8ltFGm4QorxZipVG8WuHkU2hUyUrzkisXc9MOJDhp1R2lY25cjohFjGGqQtBTbkrEqnfTyILAIyyz3cOuXgpbvtXtWVGtaQQBiJj3TMx1iPFWKtIEQVTFjzlsg8Rw4cwqJrPaGtqNIAbhc0h2YAgjMxuWiuCrStdrq08QcSJnUGPwNnUAGOZk8FmP8AC3k6g+SMXTYJe1xZm0wdxOWhjrKC3tXZ20HOszKYIc0PacRAY7Me5p3ZaqjRr4qYY4CMU94DmwfFK9b1is1hpGmGktcXRJmCD2QAREnfqj1K5JAIb7wlANs7S3Ldx+aKUgn1rocxsxkNVWaxBZNBQ2q7xkXZEZt4gqRtQ6Yj4lMLuaph4spcJEnzjiF7ZrIXuw6Ea/BFdl6jS57Cd2Idxg/EeCfbKraNsBnsvbJ7wR8WgoBdv2XbUaZEOjIjI/qht1421WsqDE13ZmN+7+ErRW/aOm2QCEAbtFTbJAJzJy8UGoo3ExwPXXrn6rK3i0U3EdfEIldG0DnsLzkHOMdBl6FZupQqvl73gAkkTlBOYGqlosW1j6YaXjDizAkTlxG5XbBXlgJ3qpbGHAwvaA4tGLT3mnWeYwmZ3q/Y6rcIgCNMvAqRUhYw6sbnwEf2wq9W7/yf0n0KuNaNyTgRqmADUoZwQWnz/UKLBHPmtC4BwgiR593BVLTd51ZnyMYh81LF0IqN3qJ7+CtOb3Ks8wc1lTSkmEniF4g6NWv1zfdMHcVes1/V6mHFUcQR0+GqxbquY6rRXSOy09y6Rlp7PVJ3q085IZZ3aIg45KUVrc3FQb/DHhI9FgdoKU2efy1gO5zD6ldDeJpdC7zJPqsNflKbPaRvApvH8j+15KDGUnq249k9FTFPt8vnoiVOhMYvAeqZoyVWiW1mOOQc4DuP0Vr7JZBh7RAgxmhe1lkOAPbugjuSp28PGPjn0mFYi5WwiQM+fyHqmspptB+IwM1LVqBh7WR4FUaG4rtDmYjvPw+ijlOxNYQ6BwPQ6eB9Vkrs2lbTYWk75HQj5gplq2zEGNFTB7au5W1mAt10MDPi09xy71fuKtgo021IxNABz5fNZh+0LmgkGYQtl+1alWHaQTv1yA16oOk1bXTjdBkFY+01Q0uE6EhCrfanuwBpjWc+kJtOwOd7zvj6qCxUt43FWLHFRr8Dm4miTJzznICDwOqrf4a2CCCepJ/RKzUhSeCBhGjuh+Wvcopl2Xo4VNQRhOYDgIkADtAKa3PqVniHRDYnfqUy3Wf2daI7LgS3xEjx+IVmxDM9yorUbmbq4kn645q4ywsaPdHxKuA5JlR0iEwUWtgBo+p19VDtC0+xMOIDcJw5ZmQJJiTnKIVqUEFVrwYH03MyEg9x1HmgyrzjAxVoBD8iZzaOyIGkwB4LQ3Q9zaYGLd+VnxLZ80Gsmz7sQL3CAZgSZ+SOupiBuhZguNtUe8J5j1Hy8Fcp2gEcRx+SBHEM27t2oTbtdhxBrjm4nA7dOZAPr5b1pGhdRnNpy5fJQyQc/FRWe0zoSCNQdfBWmvB3AHy/QoILRRZU1EO/MNf1Qe12It1GW5w0/RF6rI+SgNaMjpvnMKWLrOvspn3j9d6SMOoU/wB8cgcvMJKYun2nI+aPXNV7J5OB8QgNvCJbPVu04cWg+B/VWI2NB2QRFhkIZT0V6zuySiamPu3Dn6D5LL17PifUp/5jKrPET6LVUPxD6+s0AtfZrNdwcD3b/JT6ObWEdkH8UR4f8q9QGagtNL2dpr0tMNR0dJy8oVmy6hajKS1UsQLSJBWQNhfSLmgdmcitvaG6dEJt1GATvTFL7O2TanU6w7JpktEkdppbrGehKK7dXI0vY+mIbhMiSQDI3E5SD/pWX2drV69U2WlVDC5xcH54hhaQQCDoQXaIltPs/VsTGPdXfV9o8NfJMaEgHPMaqfFDGXaJzzPKPRPtdgbh04+PBXzanEQXGBoJyyyGQyTImfrX68lcQJZVMwiNNnb7tMk5lmw6E90DzGanNBrsiAeqCVlAhwkbp+PyV3cqTaIborDKnNBNjyUNds8/0XgfH1op2uBQU7RasWGnDpbnMZRpr0geCns+p7k8szkZHp371LQGpJ+CBOqwoH15y4p04iTu3dya5vBBDhjQQntCkcvIQNlRVFKAvH0jwRQ195ik/C7TLzE5ceEK6+k2o0Oac9xChtNkDh2mh8atdIBHUGfDTVMo2YNbjs4LQ0EvpudMaDInXUR16oJW1jID8iNHDn9aaK7Tr7jA57j8jyP6KnZ6zKzcteB1B5q9ddzWio7Cym57fzRkBznVBO2vuI+Y7039nLvdBd0z8eHVai6djxMVaoJyhgnwDjr08Fo7FYaNPJmFrhuJ3jfycpqOcC5HH/yUxyknzAISXT3VWgwWNnfqPIEBJO1cjqvFSkHjLEJjgd47jI7lJcD4qt5gj1TfYmnVrUTxxt6OMPHc7P8AnUFkfge08HJBvqTsldsjskLsz1fsxzSghZ3drqD8/RCb7p5yr7HQQeBUV8U5BWRzfbZuC2Cpuq06bz1jCf7Uyz+8PoIpttZi+z0ao1pvcx3R8OafID+ZAbrrzAOo+C3EGwckPvp+QaPxfDeiDfdKo3s3sNcdWmO4/wDAVGQfaH2W0Nq08nQY4aFp05Fe22/7RaS1tSoXCQQ2ABPcM+9WLdFQiRkNE6y0Gt90Qs5RdDo+vD5qdjslRDs1csy0JCSnNqLwgLzGgeX/AFmnNcmmNyTCgmLoU1OpAVeZXoZlqoJnVkg+eK8bSU1Gkg9puAASGe5SNpNCcPJBE2mU/BxScnUaLnGGtLjwAJPgEDW5bl455Wju7Yy01cy0Uwd7zB8BJRGjs3Rovl5NVzSDGQYYOeWc9/gpqshY7G+sYYxzj+6D6LQXd9ntZ5+8LaYJnSXHuGQK6TddppvYDSgDQgACCNxA0VshZ9qMlcv2f2OzuxFntHH8TuPTQLU0qQYIaAG8ANE8c16sivXsTH6tB+tQobTdjH5x2tJ3kcCd6vJQmgaywvAgPMcxPxCSJpK6OLbZ0MFRlYfhdDubXQ0+RB/lQq2UcLp5hepK8fxrnM5WNNdr5aDyRWkkktVlacvbQJaDxySSUUG/YhWZWoHR7TB4OGh7jh8FzBhLHkHJzSQd+YMEL1JWM1orDWxBQXk3FQqjgJ8M/ReJLVGXadFaacvr63JJKD0Og/XVS035pJKiw05hekSUkkEzKf16J9OkkkgmaxSBqSSB4B+vropaVMuOW9epIDt27KV6pAGFuUySNNNyPM2Awtl9TEQPdaIHiV4kuXtVVrHZ6VKqGmm0tdkCRiIJy3zkenyO1slmpmkWNpsaCIIa0NHI5JJK8iKdC0mysbTrABmjXNJcMy0BkROWLwhUb6pAFzKbRigkk/PfrovEk+EBLir+yrY8Tw0jMNiORcCO0OhB+C3VlvAOpl8e7MjoAcuoI4apJKNWLdN2IA7iAfFehJJRl6kkkgpVb1ptJBJkcikkkt+s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60" name="AutoShape 16" descr="data:image/jpeg;base64,/9j/4AAQSkZJRgABAQAAAQABAAD/2wCEAAkGBxQTEhUUExQVFhUXGBgbGBgYGBgYGBoYGB0XFxgYHRwYHCggGBolHBgYITEhJSkrLi4uGB8zODMsNygtLisBCgoKDg0OGhAQFywkHCQsLCwsLCwsLCwsLCwsLCwsLCwsLCwsLCwsLCwsLCwsLCwsLCwsLCwsLCwsLCwsLCwsLP/AABEIALcBEwMBIgACEQEDEQH/xAAcAAABBQEBAQAAAAAAAAAAAAAFAAIDBAYHAQj/xABDEAABAwEFBQUFBQYFBAMAAAABAAIRAwQFEiExBkFRYXEigZGhwRMysdHwByNCUuEUYnKCkrIVU6LC8SQzQ2MWc9L/xAAYAQEBAQEBAAAAAAAAAAAAAAAAAQIDBP/EACARAQEBAAIDAQADAQAAAAAAAAABEQIhAxJBMVFhcTL/2gAMAwEAAhEDEQA/AO3e1HA+B+S8c7tAd6kKhbTOMuMREDjz3IIr2s3taNSmNXMMdd3nCF7FVw6zADc4yN4xdrPvJRO3WAVSwkuGAzkYkHVsjdIB7k27rsp0MfswRiMmSTpOQnQZq/Bndt73Aiiz3tXO4A7hzKwTKdas8UbMzHU3k5MYPzOdoPjwBRS+2vqVi1ub6j4HVxgeZWqt1Fths4o0cnOHacPecd7uvwS3I1x4+1yMw/ZCw2cB152zE4/gx+zZPAAdt555dEHftNZbMwOs13UmmT2qvbeIgyZkjXisvedka+0EsDqlQGXEuLhI3Pe4696sVLY0SHwc9B2okdocxkFy5Xlfx6eHh4yX2rZbK/aHaK9RoqYBTxAEMaWiDlqScxqtXa7tvAvOGoMM5S4acxGa43YbQKQhhdk6R2T4Lp9D7U2H3qLh0IPxhanX7HHnw3PWtdfV0GtRwMwsfLSDJ3ESCRmZEhZ1+zdpYGkOpnCQSZnIZnJzc1Wr/apQZ71Or3MkeIcmH7UbNUY8ezrAYTiPs9GnszrlmRnzWs/px5TLlA7hs1V1So9rC9xph8AE++XYZjjhnwVy11alMsL2ObiMOxNcMIiZz4EK7sftPYQ8+wrEudTpU8NQgZUgQ2CBEnEd/ctTe1RtopOpPBDXFswdQ1zXR0MR3q3jOXxiyViLa1lFoqPIqAsDo0H5jnPIhYB13utrq1orEtqVHkjLT92OG7uXUdrnURidUcJeIZTDMTsjJjtDLdJgZrFWy0PfUe9lLA1xkNLpjITnHf3rPlnK/wDLv4PSW+zmlqshY9zXbjCsVrvqMYH7jExMieOXwWvtF1B7w57MhmQ10knnO5WbzZSDDlOLItMiD/zn3FY5XlM6deHDhy3v/HS9kdp61W77PVFE1CW4HlpzxscWEkQfegOn95C9oWllsxGAcTHOAMgEhpcJ371jNmNrKlmb7OkC5gneQ0HKSI35Ina7e+0V/atDAyBIJh4MQSTEPk78jlvW73Hm+txtmXUaNGvTJaKVamagBIDqbuyQY1zLdeavXTVqPqOBc9oxEgF2YacwDmRI0Ud8llou6s1rmuPsS6AQSHMGMebVkLp2zpMqNc8PePZtnA2e3v8AeIBTJibXRbzc1lJ73vxhjScLwx0wJjQZn1WCde9hqGK930c/xMa0HyAPmp7/ANvKFaz1KYbWaXRGJjY94E5tcdyw9hrEue7VogA8wJI8wtSLbW0obMXdXzslavZ37gCXMnmHzP8AUF7atn7dZs+zaqQ30xFSObCc/wCWeiLXbs/Ts9kDquVRxD3T+GfweGZ5yj9gsjmAYCY4ajwWPbvG53Gf2Z2sxCCS9oyLTlUYeBBz7itDfV906VA12gVHe7TaNXPdkG8uJ4AFeXts3RtBDyDTrf5jMn9DueORWVt9mrWVwNUS1pBbWaJZI0Lh/wCN30CtstDsvcjqDHVanbtVc4qrjun8I4NAgRyCO0n7iRKH3RfbKwAMNdwnI9CiLWnOQNcuY9Cscp9XSFQaSOHeEqLyZkRBgJ5YOASa1LLsDkkklpCSSSQNaDvPknJJIEo657Luh+CkUVq9x3QoOf2GhittEfvz/SC70Rzbel2Q4SCQ5uWuYy78lRuVn/Ws5B5/0keqG/aptV7B9OgxoeYLn55NnJsxyk9COKvOfG/Fy9eUtYW9qeFraTOyCYy4DMmd5PFRWaxAaAKvaTXquDpazI6CdddZg5JjLrrE51392Ef7VeMyHk5+3LRmnZ06rRZHaiOeXmhLrqqb7RV/q/RWLhuhzpe973D8GIz0ctMI3U5JwNc8ZaCB4mMlZsVJ9LFgoBuIYXe6JEtdnA4tb4I8y0saxrnECe5WmPBE7lMjd8vKzKxQuYAtJpPJbp967wP5h1RS77fXpDCXVQ3dJJA5DCdFoXEIfTvSi55p4gHgxhORnv1VyOdmhtG9G1C+rVqNmcIxOzAboMzI3nvSffVmGtan/UCvbbcFJznOc0RUAx5DPOQfgo7PslZmiMIPXMpgadorKP8AzMVO8rfQrsDWuJORaQ12YkjWNDDhPVFH7N2aINNvgENt9jbjZSpSDk0RAhsk8M8ye8qWKq2SzOdkxpPQZBGrLd1cfhb4n5I7ZrMygwbgBB+I9R3qey1nlpc+maecNDokjiY0ScYjP2u77Q+machrSc4JzH5eh9F4aDmDtUwBxaZHwCP1LSAhrKldznfdh1EyA4GHNIBmQd0iMuKuQAK95UP8xniE2wV2PqBtN7XF0y0EcJnyRS23ewdrCIOeiFVbO0HsgCeGSmK0N81bRVpUaLj2GOyyGUAgE8YXSdm7/s7qVNhtFI1Q0BzTUZikZTE74lcAvO01KfaYXOGLDhkxpiJ16oHarR7R2MiJAy4QPrxWbP4ZksfXjTOYSc0EQRIO5fJFgvOrSP3VSpT/AIHuZ/aQtPd32h3hT0tT3cnhr/NwJ81O2na7w2WAJfZjgOppn3D/AA/kPl01Xt3Xy5hwVQTGWfvD5rm93/a1a8g9tF3PA4HycB5ItbNrzbKfYpsZXEYXYjmJzb38+PHI0dSZUD2y0yOIT6YIGeZXNtmNqSXYXfd1R7zHaHougWC8G1Blk7eFm8Jum/FtJJNDxMKhySSSBJJJIEobZ7juimUFuPYd0Qcx2gtL6dVrqbi1wOo10KwH7Sahe+q4uc8OxOccyXAiVvtoRNVo5+hXL7T7scltIO3XaAaTTyCutqLEm1kZNc74Z79/moqluf8And4lNVs6z8bgwb9en16rR0mhrQBkAspsZS7BqOkknf8AX1KPWi0KojYyliLqjA9wcYJzgZEAcMyfFWK9VwAJBa0jsyCAWjKRxHRFrksVkr0WVKtQ0yMTHU2gFznNOb8gTmHN3ZZKDbK02X2NOjSpwWOxAPAcS1wIc4zOpa3fu0EBcp5d/I364FttfMeKOG63Bwa6h7RzSRiaxxgyZg4Z71ha+GD2WDoxvyXRrp2mr16LXteWNMgNAYYwkticMnRbt5b0nWKdssXsz7N2uFpzEGHAGCNx3RyWetltbRdheTnpkTKtvv41nY3nOA05ycuJOpXlurjD7Qfh1jXDvjmrx3O0v9Bta9xGTXn+V3yUuyVH2j31nDTIT9fUK9SZOYcN3fOijs94U6NESQHPlxG/tS4+ZK1ZiSrd8tdUaadPN7pw5gZgF0ycgABMnIALRWS6qlppF2gw4muywl0ZCd4Okhcyt+0ZY9lWm6HMcHCDExqOhEjvXRLLtA68LMarXObi9oGNGWBwLg3Q+8MjM9Fzt5W5GusZNtoL3BrGy5xAAkZk5AZc1sK2zFRsey7dI6ODg/X8RDRpnuBjmuTVL6wZtcQ4HKDBBGnQgroOzt51BYBXa8ioGVCXAxLml+ZAyOY3pfbejoy30veaYkEg9RksVbbYWOLSNOas/wDyFpEtxPngCc0DvW1l7g4se3m5pE+K18RSvW1B+FjgYxEwCc5AEZCeKpOiYzbwxZDx0VyxslznHoPU+nirTqQWQIazOJB+vAqy1saghWKliGrcj5KL2z26iUEtNFrutUEIO23N/E30+vFX7PVpnR0dY9Y+JVlK2tLBaGgOOF492oNRyPEfWcBF7ovx9J4pWjsv/BU3O4d/1msjdziIhzeUnDP9UA90rSNAqMwVmmNxjTofruMFaZdNuu9w+GvgO3HcUWXHrLb6llcKdY4qR9ypw3CT4fpkt9c195APMtOjvms2K0aS8BSWVepJJIEq94f9sqwqt5HsFBza+RNop/xejlzOuzIc11C8mzaKZ/8AYB8VzhtPERwGXzWqQBvSlhg8Z9ELq1FpNp7PFOeDh5hZek/tt6hQba67wqCi0MovgAZxE8+1CZab4rAE+y8C0/Ao/s8ZszSdcI9FQ2ipYXhwEA69QuliBWxd+l1uaDMPa5nKfeHmyO9HftJrupCjVboS5h6xib8HrJ/swZWZVYcLmua6NxLTPdK6JthYBaLG4AjLC9p3QDmf6SVM6VyupftRy6p9nrsViZxDqnm4u9VgGbMNiTVHdn8F0PYOzBlmLQZio7zDD6pIjBssLjWrB73NaKtQANgGA9wGZBjLktfcmzzHUsQqVZzH/cM+AAb5IHejcNprj/2PPiSfVa25KkNp/wAIa4czmPOfFBSoXdWpj2bHUw1rQGF7HuMaQSHgZZCY4cEy0bLUW0z2MTsoLpJPLMlaSoO0O8fXgoLWdOU/ArSOPX1dpnFTmBq0Se8fJbf7HrYcNeg6RBbUbPPsP8MLP6kCto7buqK7IXgadppgxDzgOQntZDP+LCs52rL7TXI+nbq7WscW+0Lhwh8VBHTFHcukbCUibAGOEZ1BHJxJ/wByq/aC1zKlN7TAc0g5DVvdwcPBWtgbQXUKkkkip5FrfkVc7Aa6GF7m0xkNCBlAGvfHmrW2ND7ktAgTEc93xCn2dphtorj8rnNH9Tv/AMhWdqKOKk+OE+GXyQcusL8groKHsye4cz4bvJXWnJc2koUdRifTKdCCjUohValn3jJFXsTKlPJALpWmpTMtcR5fDVF7s2pqsI4TnGWW/wB2AT1BQ6tTUdKmiY6NT2ts9RmFz8TM8QeAHHdI7Ih0HgQd6u2G8P2bD2vaWZ8FrhnhBz7tcwcxzGa5S/slGLqvEsMDQ68+RWpUx3Cz3o8NGF5wxlHBJc8srwGNDH4Wxk0uqSOWRXiJrvqSSSw0SqXp7hVtVbyHYKDn1tH31P8A+1qqbO7M0XhxqAmCIgkQIBU17V8FVhgkCo0kASYEk5dAsLWvGpVLvvavsy4xTDi1sbpDYnLjK670yqbf3hZ5qU6AJbLQHEyCWmSRxG7uWEoe+3+IfFafaij902Bo74rLU3Q5p4EHwKw06ls2/wD6ZvIN+ISv8S3oVU2SqTSLeAPkrl8Zgjqtoy9ZdC2WrCtY2tduDqbugyH+khc8rFar7O7V2qtI7wHju7Lvi3wSAQ0kS06tJB6jIrY7CPmlUH7/AMWj5LMbS0PZ2qoNz4eP5tf9QctB9n78qw5sP93ySAJtLS/6usOY82tPqj1jfqOXwzHwQna1sWt3MMPkPkidgfmOqA+XSAeh9VVtWnj8CpKJ7EcJHhko6xzHVBz+2tzPVUg8ggjIgyOo0RS8Gw5wQlwQdC2zivYG1m7sFTucMLh3Yv8ASh32ZVZFdv8AAf7x6BXdkHC0WGpQO7GzueCQfEnwQb7M3kV6rDkfZ5jm1wB/uQFrP2bZaW8XMP8AUMXqiV6MmmehHkhd7nBbnn81OmfCW+iKVnYqan0cfrtiqR9ZZeiuworyoRXd1+vip6fNZv6pzGqQBeMan4YUU0BKo3JWmNBCiq0jBI0CAZVYo6LFce2VCxsFBStLM1Ax+EojXZkh7wgM0LxOEJIHBSV1MfYqSSSyEq9vHYKsKG1jsO6IOd2xs2mnP5v9rgua2enhLmncY8MvRdJvIxaKZ/fHxj1XPrY3DaK44VH/ANxXRIH39Smi7u+KxFQQV0G208TSOIWEt9LC6Fmq2extftEcf9wn1Rm9fT4ZLLbHVO0Onwy9Fqr3Z2SeBPnmPit/EZarqr+y9q9laqRnInAej+yPOD3KlaG6cx9eqrmRmNdyDebfWbs0qo3EsPR2Y8wf6l59ntTt1hxDD4F3zRa1MFrseWtSmHD+PJwH9QhZ37Oav37xxpz4Ob81fom23bFpB402/FwU9mf2st8FN2+b99TPFhHg4/NVrvrg02O34R5KDUWep73WfEA/NV61Ts8xHjohf+KtaXZ7h8FTrXy3ATPH4lBQvj/uuHVCXhWrbbQ+qYULmoD2wFtwWk0ycqjSP5m9oeWJXbroexvh7dBUa8t/mAqHza7wWRs1uFGqyoNWODuoBzHeJC319hrbbYa40e72U8cYdg/ucgh2ubhtdJx/FTI72un1Uv7W1tIlxhoHe47gFR+1Kuaf7NUa2TNRviGR6rnz7zrNcC/EDOXU8OBUqr19T7YOiA4mBvEaz9blKynkgdGoXPbJlH6Oixe1OgKQMTAIT25oGgZwm15A1U8BeWhsN0QUxUnWEjTIzaMx3qRlIQpcMRCAdaTJktA5CY/RUKlnB0WjLQ4Zgdd6qVrvBmCgzrmOG4+CSKusjxxSQfVySSSiEo647LuhUibV0PQoOa7Q5VGng9p8HArDX83Dba3Mz4wfVbva1mvf8Fhdp3TasX5mtP8ApHyXRPqsVl9qLLEO4lammJCH7Q2bHQeACSIIAEnIg/NSqrXXc9QUG2ilUp+6SWOEzE5d8eaK1LxL6eKAA4DswcoGmLisZZbU4AAEx1UdlqOwlsxJJzJ+G85JoPVaoMcv1PqmPch9E1o92Y3z8VILJWdwVHR9gbbjs5ZvpuP9Lu0PPF4KvdNL2N6uZoKjHOaOTu0fNrh3IB9n9U0rSWl0io0tjdiHaaf7h/MtBtNbadK12ar+On7QH+F7S3PpJ8SqhfadXDDZyTqKg8PZ/NYejfjmDC1pMTuPEnwW129tYqUKFVrQ8B7gc9A4D5BAXWr7tobTcGvMOJyaBoQIyJhKAVSvXqGQ058f0Sbd9oPCO9bc4SeyABwHBPFAahTDWRsl0nFD6zWuiR2g0cBOOM+SvVNnqkkGoXQJlrgRBz3ItbLua8cDESPrkqly2TN1CpBcJcwkat3ifPvKYBn+Bt/K93iVs6b3Ps9mpxhfSc0jECI9kexzzBaPFB23bUovOGtVpnUYXGCOe496bbjaiWuNbGWuDvda1xIBAktA0BKoL7a2p1Wz0zhLXU6oL8gexhcC6dIxYdeKGssrXMENBG+QJk6k8c0Wve0fttna4spgZF5xZkjJwwka7yBPmELaHUxDTiaBEakDhxIQC7bdAJxAQ4cPrNVcJbkRHPcj1OriyhNq2YHVSxQY1PirNMhOfdp3Zct36Lw2dzdRHw/VZxTgVMIIjkofZeKmoMMqCoxuqYVNUaMwk2mimCdEi3gnkZ5Lzegbid9BJPhJDH0qkhl027EMJOe7mETSxkkyt7p6FeueBqQFBXtTIPaGh5/BQYjaynqucbSDt0nfutHgT8wun7Rtlk8p8gVzjaal90w8C8eBb8ltFGm4QorxZipVG8WuHkU2hUyUrzkisXc9MOJDhp1R2lY25cjohFjGGqQtBTbkrEqnfTyILAIyyz3cOuXgpbvtXtWVGtaQQBiJj3TMx1iPFWKtIEQVTFjzlsg8Rw4cwqJrPaGtqNIAbhc0h2YAgjMxuWiuCrStdrq08QcSJnUGPwNnUAGOZk8FmP8AC3k6g+SMXTYJe1xZm0wdxOWhjrKC3tXZ20HOszKYIc0PacRAY7Me5p3ZaqjRr4qYY4CMU94DmwfFK9b1is1hpGmGktcXRJmCD2QAREnfqj1K5JAIb7wlANs7S3Ldx+aKUgn1rocxsxkNVWaxBZNBQ2q7xkXZEZt4gqRtQ6Yj4lMLuaph4spcJEnzjiF7ZrIXuw6Ea/BFdl6jS57Cd2Idxg/EeCfbKraNsBnsvbJ7wR8WgoBdv2XbUaZEOjIjI/qht1421WsqDE13ZmN+7+ErRW/aOm2QCEAbtFTbJAJzJy8UGoo3ExwPXXrn6rK3i0U3EdfEIldG0DnsLzkHOMdBl6FZupQqvl73gAkkTlBOYGqlosW1j6YaXjDizAkTlxG5XbBXlgJ3qpbGHAwvaA4tGLT3mnWeYwmZ3q/Y6rcIgCNMvAqRUhYw6sbnwEf2wq9W7/yf0n0KuNaNyTgRqmADUoZwQWnz/UKLBHPmtC4BwgiR593BVLTd51ZnyMYh81LF0IqN3qJ7+CtOb3Ks8wc1lTSkmEniF4g6NWv1zfdMHcVes1/V6mHFUcQR0+GqxbquY6rRXSOy09y6Rlp7PVJ3q085IZZ3aIg45KUVrc3FQb/DHhI9FgdoKU2efy1gO5zD6ldDeJpdC7zJPqsNflKbPaRvApvH8j+15KDGUnq249k9FTFPt8vnoiVOhMYvAeqZoyVWiW1mOOQc4DuP0Vr7JZBh7RAgxmhe1lkOAPbugjuSp28PGPjn0mFYi5WwiQM+fyHqmspptB+IwM1LVqBh7WR4FUaG4rtDmYjvPw+ijlOxNYQ6BwPQ6eB9Vkrs2lbTYWk75HQj5gplq2zEGNFTB7au5W1mAt10MDPi09xy71fuKtgo021IxNABz5fNZh+0LmgkGYQtl+1alWHaQTv1yA16oOk1bXTjdBkFY+01Q0uE6EhCrfanuwBpjWc+kJtOwOd7zvj6qCxUt43FWLHFRr8Dm4miTJzznICDwOqrf4a2CCCepJ/RKzUhSeCBhGjuh+Wvcopl2Xo4VNQRhOYDgIkADtAKa3PqVniHRDYnfqUy3Wf2daI7LgS3xEjx+IVmxDM9yorUbmbq4kn645q4ywsaPdHxKuA5JlR0iEwUWtgBo+p19VDtC0+xMOIDcJw5ZmQJJiTnKIVqUEFVrwYH03MyEg9x1HmgyrzjAxVoBD8iZzaOyIGkwB4LQ3Q9zaYGLd+VnxLZ80Gsmz7sQL3CAZgSZ+SOupiBuhZguNtUe8J5j1Hy8Fcp2gEcRx+SBHEM27t2oTbtdhxBrjm4nA7dOZAPr5b1pGhdRnNpy5fJQyQc/FRWe0zoSCNQdfBWmvB3AHy/QoILRRZU1EO/MNf1Qe12It1GW5w0/RF6rI+SgNaMjpvnMKWLrOvspn3j9d6SMOoU/wB8cgcvMJKYun2nI+aPXNV7J5OB8QgNvCJbPVu04cWg+B/VWI2NB2QRFhkIZT0V6zuySiamPu3Dn6D5LL17PifUp/5jKrPET6LVUPxD6+s0AtfZrNdwcD3b/JT6ObWEdkH8UR4f8q9QGagtNL2dpr0tMNR0dJy8oVmy6hajKS1UsQLSJBWQNhfSLmgdmcitvaG6dEJt1GATvTFL7O2TanU6w7JpktEkdppbrGehKK7dXI0vY+mIbhMiSQDI3E5SD/pWX2drV69U2WlVDC5xcH54hhaQQCDoQXaIltPs/VsTGPdXfV9o8NfJMaEgHPMaqfFDGXaJzzPKPRPtdgbh04+PBXzanEQXGBoJyyyGQyTImfrX68lcQJZVMwiNNnb7tMk5lmw6E90DzGanNBrsiAeqCVlAhwkbp+PyV3cqTaIborDKnNBNjyUNds8/0XgfH1op2uBQU7RasWGnDpbnMZRpr0geCns+p7k8szkZHp371LQGpJ+CBOqwoH15y4p04iTu3dya5vBBDhjQQntCkcvIQNlRVFKAvH0jwRQ195ik/C7TLzE5ceEK6+k2o0Oac9xChtNkDh2mh8atdIBHUGfDTVMo2YNbjs4LQ0EvpudMaDInXUR16oJW1jID8iNHDn9aaK7Tr7jA57j8jyP6KnZ6zKzcteB1B5q9ddzWio7Cym57fzRkBznVBO2vuI+Y7039nLvdBd0z8eHVai6djxMVaoJyhgnwDjr08Fo7FYaNPJmFrhuJ3jfycpqOcC5HH/yUxyknzAISXT3VWgwWNnfqPIEBJO1cjqvFSkHjLEJjgd47jI7lJcD4qt5gj1TfYmnVrUTxxt6OMPHc7P8AnUFkfge08HJBvqTsldsjskLsz1fsxzSghZ3drqD8/RCb7p5yr7HQQeBUV8U5BWRzfbZuC2Cpuq06bz1jCf7Uyz+8PoIpttZi+z0ao1pvcx3R8OafID+ZAbrrzAOo+C3EGwckPvp+QaPxfDeiDfdKo3s3sNcdWmO4/wDAVGQfaH2W0Nq08nQY4aFp05Fe22/7RaS1tSoXCQQ2ABPcM+9WLdFQiRkNE6y0Gt90Qs5RdDo+vD5qdjslRDs1csy0JCSnNqLwgLzGgeX/AFmnNcmmNyTCgmLoU1OpAVeZXoZlqoJnVkg+eK8bSU1Gkg9puAASGe5SNpNCcPJBE2mU/BxScnUaLnGGtLjwAJPgEDW5bl455Wju7Yy01cy0Uwd7zB8BJRGjs3Rovl5NVzSDGQYYOeWc9/gpqshY7G+sYYxzj+6D6LQXd9ntZ5+8LaYJnSXHuGQK6TddppvYDSgDQgACCNxA0VshZ9qMlcv2f2OzuxFntHH8TuPTQLU0qQYIaAG8ANE8c16sivXsTH6tB+tQobTdjH5x2tJ3kcCd6vJQmgaywvAgPMcxPxCSJpK6OLbZ0MFRlYfhdDubXQ0+RB/lQq2UcLp5hepK8fxrnM5WNNdr5aDyRWkkktVlacvbQJaDxySSUUG/YhWZWoHR7TB4OGh7jh8FzBhLHkHJzSQd+YMEL1JWM1orDWxBQXk3FQqjgJ8M/ReJLVGXadFaacvr63JJKD0Og/XVS035pJKiw05hekSUkkEzKf16J9OkkkgmaxSBqSSB4B+vropaVMuOW9epIDt27KV6pAGFuUySNNNyPM2Awtl9TEQPdaIHiV4kuXtVVrHZ6VKqGmm0tdkCRiIJy3zkenyO1slmpmkWNpsaCIIa0NHI5JJK8iKdC0mysbTrABmjXNJcMy0BkROWLwhUb6pAFzKbRigkk/PfrovEk+EBLir+yrY8Tw0jMNiORcCO0OhB+C3VlvAOpl8e7MjoAcuoI4apJKNWLdN2IA7iAfFehJJRl6kkkgpVb1ptJBJkcikkkt+sV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62" name="Picture 18" descr="http://www.autoweek.com/galleryimage/CW/20120622/GREEN/622009996/PH/0/10/Tesla-Model-S-Fac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857250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Tesla Model S</vt:lpstr>
      <vt:lpstr>Slide 2</vt:lpstr>
      <vt:lpstr>Slide 3</vt:lpstr>
      <vt:lpstr>Slide 4</vt:lpstr>
    </vt:vector>
  </TitlesOfParts>
  <Company>BBIS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Tesla Model S</dc:title>
  <dc:creator>bbis</dc:creator>
  <cp:lastModifiedBy>bbis</cp:lastModifiedBy>
  <cp:revision>2</cp:revision>
  <dcterms:created xsi:type="dcterms:W3CDTF">2014-02-04T08:41:31Z</dcterms:created>
  <dcterms:modified xsi:type="dcterms:W3CDTF">2014-02-04T08:51:45Z</dcterms:modified>
</cp:coreProperties>
</file>