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1DC6-6A2A-4F58-A8EC-31DCA3AAFCA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8F2A-B858-4870-AFFF-F8219301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1DC6-6A2A-4F58-A8EC-31DCA3AAFCA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8F2A-B858-4870-AFFF-F8219301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1DC6-6A2A-4F58-A8EC-31DCA3AAFCA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8F2A-B858-4870-AFFF-F8219301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1DC6-6A2A-4F58-A8EC-31DCA3AAFCA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8F2A-B858-4870-AFFF-F8219301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1DC6-6A2A-4F58-A8EC-31DCA3AAFCA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8F2A-B858-4870-AFFF-F8219301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1DC6-6A2A-4F58-A8EC-31DCA3AAFCA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8F2A-B858-4870-AFFF-F8219301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1DC6-6A2A-4F58-A8EC-31DCA3AAFCA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8F2A-B858-4870-AFFF-F8219301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1DC6-6A2A-4F58-A8EC-31DCA3AAFCA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8F2A-B858-4870-AFFF-F8219301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1DC6-6A2A-4F58-A8EC-31DCA3AAFCA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8F2A-B858-4870-AFFF-F8219301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1DC6-6A2A-4F58-A8EC-31DCA3AAFCA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8F2A-B858-4870-AFFF-F8219301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1DC6-6A2A-4F58-A8EC-31DCA3AAFCA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8F2A-B858-4870-AFFF-F8219301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01DC6-6A2A-4F58-A8EC-31DCA3AAFCA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58F2A-B858-4870-AFFF-F82193018D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://0.tqn.com/d/homeschooling/1/0/0/V/colord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1800"/>
            <a:ext cx="2914650" cy="3733800"/>
          </a:xfrm>
          <a:prstGeom prst="rect">
            <a:avLst/>
          </a:prstGeom>
          <a:noFill/>
        </p:spPr>
      </p:pic>
      <p:pic>
        <p:nvPicPr>
          <p:cNvPr id="10242" name="Picture 2" descr="http://s.twistynoodle.com/img/r/d-is-for/d-is-for-door-3/d-is-for-door-3_coloring_page.png?ctok=201112300910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8436" y="1905000"/>
            <a:ext cx="3755564" cy="48609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show what a letter could represent</a:t>
            </a:r>
          </a:p>
          <a:p>
            <a:r>
              <a:rPr lang="en-GB" dirty="0" err="1" smtClean="0"/>
              <a:t>Ie</a:t>
            </a:r>
            <a:r>
              <a:rPr lang="en-GB" dirty="0" smtClean="0"/>
              <a:t>, a is for apple....d is for door</a:t>
            </a:r>
          </a:p>
          <a:p>
            <a:r>
              <a:rPr lang="en-GB" dirty="0" smtClean="0"/>
              <a:t>The idea is to show something that the children use in their classroom everyday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main part will be built out of Paper because paper can be moved around and could be used in other scenes.</a:t>
            </a:r>
          </a:p>
          <a:p>
            <a:r>
              <a:rPr lang="en-GB" dirty="0" smtClean="0"/>
              <a:t>A tripod for filming so that the movie is not moving</a:t>
            </a:r>
          </a:p>
          <a:p>
            <a:r>
              <a:rPr lang="en-GB" dirty="0" smtClean="0"/>
              <a:t>Happy music in the background because the movie is aimed at </a:t>
            </a:r>
            <a:r>
              <a:rPr lang="en-GB" smtClean="0"/>
              <a:t>children.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Main Idea</vt:lpstr>
      <vt:lpstr>Materials</vt:lpstr>
    </vt:vector>
  </TitlesOfParts>
  <Company>BBIS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bbis</dc:creator>
  <cp:lastModifiedBy>bbis</cp:lastModifiedBy>
  <cp:revision>4</cp:revision>
  <dcterms:created xsi:type="dcterms:W3CDTF">2014-04-01T08:03:15Z</dcterms:created>
  <dcterms:modified xsi:type="dcterms:W3CDTF">2014-04-01T08:34:34Z</dcterms:modified>
</cp:coreProperties>
</file>